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75" r:id="rId1"/>
  </p:sldMasterIdLst>
  <p:sldIdLst>
    <p:sldId id="256" r:id="rId2"/>
    <p:sldId id="257" r:id="rId3"/>
    <p:sldId id="258" r:id="rId4"/>
  </p:sldIdLst>
  <p:sldSz cx="6858000" cy="9906000" type="A4"/>
  <p:notesSz cx="6808788" cy="9940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nings Stephanie" initials="KS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6860A"/>
    <a:srgbClr val="E7FD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1" autoAdjust="0"/>
    <p:restoredTop sz="92636" autoAdjust="0"/>
  </p:normalViewPr>
  <p:slideViewPr>
    <p:cSldViewPr snapToGrid="0">
      <p:cViewPr>
        <p:scale>
          <a:sx n="99" d="100"/>
          <a:sy n="99" d="100"/>
        </p:scale>
        <p:origin x="658" y="-2160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1-20T16:27:50.865" idx="2">
    <p:pos x="3960" y="6130"/>
    <p:text>changer en fonction de l'adresse du jour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1-20T16:27:35.866" idx="1">
    <p:pos x="1435" y="5985"/>
    <p:text>Changer en fonction de l'adresse du jour</p:text>
    <p:extLst mod="1"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189" y="0"/>
            <a:ext cx="6859191" cy="9910041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9832" y="3216061"/>
            <a:ext cx="4438259" cy="36846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9832" y="6900665"/>
            <a:ext cx="4438259" cy="1244273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5279607" y="2720997"/>
            <a:ext cx="1430865" cy="171494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t>9/8/2017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3336950" y="4794656"/>
            <a:ext cx="5575260" cy="171495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809234" y="0"/>
            <a:ext cx="514350" cy="15881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58965" y="427172"/>
            <a:ext cx="593481" cy="1108881"/>
          </a:xfrm>
          <a:prstGeom prst="rect">
            <a:avLst/>
          </a:prstGeom>
        </p:spPr>
        <p:txBody>
          <a:bodyPr anchor="b"/>
          <a:lstStyle>
            <a:lvl1pPr algn="ctr">
              <a:defRPr sz="2100"/>
            </a:lvl1pPr>
          </a:lstStyle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255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189" y="0"/>
            <a:ext cx="6859191" cy="9910041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5" y="7166545"/>
            <a:ext cx="4816503" cy="818621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9835" y="990600"/>
            <a:ext cx="4816503" cy="495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883" indent="0">
              <a:buNone/>
              <a:defRPr sz="1200"/>
            </a:lvl2pPr>
            <a:lvl3pPr marL="685766" indent="0">
              <a:buNone/>
              <a:defRPr sz="1200"/>
            </a:lvl3pPr>
            <a:lvl4pPr marL="1028649" indent="0">
              <a:buNone/>
              <a:defRPr sz="1200"/>
            </a:lvl4pPr>
            <a:lvl5pPr marL="1371532" indent="0">
              <a:buNone/>
              <a:defRPr sz="1200"/>
            </a:lvl5pPr>
            <a:lvl6pPr marL="1714415" indent="0">
              <a:buNone/>
              <a:defRPr sz="1200"/>
            </a:lvl6pPr>
            <a:lvl7pPr marL="2057298" indent="0">
              <a:buNone/>
              <a:defRPr sz="1200"/>
            </a:lvl7pPr>
            <a:lvl8pPr marL="2400181" indent="0">
              <a:buNone/>
              <a:defRPr sz="1200"/>
            </a:lvl8pPr>
            <a:lvl9pPr marL="2743064" indent="0">
              <a:buNone/>
              <a:defRPr sz="12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649832" y="7985166"/>
            <a:ext cx="4816503" cy="713139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883" indent="0">
              <a:buNone/>
              <a:defRPr sz="900"/>
            </a:lvl2pPr>
            <a:lvl3pPr marL="685766" indent="0">
              <a:buNone/>
              <a:defRPr sz="750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5" indent="0">
              <a:buNone/>
              <a:defRPr sz="675"/>
            </a:lvl6pPr>
            <a:lvl7pPr marL="2057298" indent="0">
              <a:buNone/>
              <a:defRPr sz="675"/>
            </a:lvl7pPr>
            <a:lvl8pPr marL="2400181" indent="0">
              <a:buNone/>
              <a:defRPr sz="675"/>
            </a:lvl8pPr>
            <a:lvl9pPr marL="2743064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9/8/2017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809234" y="0"/>
            <a:ext cx="514350" cy="15881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758965" y="427172"/>
            <a:ext cx="593481" cy="1108881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355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89" y="0"/>
            <a:ext cx="6859191" cy="9910041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1" y="1339145"/>
            <a:ext cx="4816504" cy="2445040"/>
          </a:xfrm>
        </p:spPr>
        <p:txBody>
          <a:bodyPr/>
          <a:lstStyle>
            <a:lvl1pPr>
              <a:defRPr sz="27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831" y="5038256"/>
            <a:ext cx="4816504" cy="3664349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883" indent="0">
              <a:buNone/>
              <a:defRPr sz="900"/>
            </a:lvl2pPr>
            <a:lvl3pPr marL="685766" indent="0">
              <a:buNone/>
              <a:defRPr sz="750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5" indent="0">
              <a:buNone/>
              <a:defRPr sz="675"/>
            </a:lvl6pPr>
            <a:lvl7pPr marL="2057298" indent="0">
              <a:buNone/>
              <a:defRPr sz="675"/>
            </a:lvl7pPr>
            <a:lvl8pPr marL="2400181" indent="0">
              <a:buNone/>
              <a:defRPr sz="675"/>
            </a:lvl8pPr>
            <a:lvl9pPr marL="2743064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9/8/2017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809234" y="0"/>
            <a:ext cx="514350" cy="15881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58965" y="427172"/>
            <a:ext cx="593481" cy="1108881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97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89" y="0"/>
            <a:ext cx="6859191" cy="9910041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485577" y="941335"/>
            <a:ext cx="4511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5302067" y="4189316"/>
            <a:ext cx="4642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049" y="1339144"/>
            <a:ext cx="4620289" cy="4163148"/>
          </a:xfrm>
        </p:spPr>
        <p:txBody>
          <a:bodyPr anchor="ctr"/>
          <a:lstStyle>
            <a:lvl1pPr>
              <a:defRPr sz="27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040463" y="5502293"/>
            <a:ext cx="4234607" cy="481163"/>
          </a:xfrm>
        </p:spPr>
        <p:txBody>
          <a:bodyPr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342883" indent="0">
              <a:buNone/>
              <a:defRPr sz="900"/>
            </a:lvl2pPr>
            <a:lvl3pPr marL="685766" indent="0">
              <a:buNone/>
              <a:defRPr sz="750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5" indent="0">
              <a:buNone/>
              <a:defRPr sz="675"/>
            </a:lvl6pPr>
            <a:lvl7pPr marL="2057298" indent="0">
              <a:buNone/>
              <a:defRPr sz="675"/>
            </a:lvl7pPr>
            <a:lvl8pPr marL="2400181" indent="0">
              <a:buNone/>
              <a:defRPr sz="675"/>
            </a:lvl8pPr>
            <a:lvl9pPr marL="2743064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834" y="7223401"/>
            <a:ext cx="4757755" cy="1459783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883" indent="0">
              <a:buNone/>
              <a:defRPr sz="900"/>
            </a:lvl2pPr>
            <a:lvl3pPr marL="685766" indent="0">
              <a:buNone/>
              <a:defRPr sz="750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5" indent="0">
              <a:buNone/>
              <a:defRPr sz="675"/>
            </a:lvl6pPr>
            <a:lvl7pPr marL="2057298" indent="0">
              <a:buNone/>
              <a:defRPr sz="675"/>
            </a:lvl7pPr>
            <a:lvl8pPr marL="2400181" indent="0">
              <a:buNone/>
              <a:defRPr sz="675"/>
            </a:lvl8pPr>
            <a:lvl9pPr marL="2743064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9/8/2017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809234" y="0"/>
            <a:ext cx="514350" cy="15881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58965" y="427172"/>
            <a:ext cx="593481" cy="1108881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2335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189" y="0"/>
            <a:ext cx="6859191" cy="9910041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1" y="2971805"/>
            <a:ext cx="4816504" cy="3026833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9835" y="7258207"/>
            <a:ext cx="4816503" cy="1437065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8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29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18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9/8/2017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809234" y="0"/>
            <a:ext cx="514350" cy="15881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58965" y="427172"/>
            <a:ext cx="593481" cy="1108881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639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3" y="1339145"/>
            <a:ext cx="4817695" cy="1025359"/>
          </a:xfrm>
        </p:spPr>
        <p:txBody>
          <a:bodyPr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9831" y="3595512"/>
            <a:ext cx="1735074" cy="950389"/>
          </a:xfrm>
        </p:spPr>
        <p:txBody>
          <a:bodyPr anchor="b">
            <a:noAutofit/>
          </a:bodyPr>
          <a:lstStyle>
            <a:lvl1pPr marL="0" indent="0">
              <a:buNone/>
              <a:defRPr sz="15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8" indent="0">
              <a:buNone/>
              <a:defRPr sz="1200" b="1"/>
            </a:lvl7pPr>
            <a:lvl8pPr marL="2400181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649831" y="4545907"/>
            <a:ext cx="1735074" cy="4172084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883" indent="0">
              <a:buNone/>
              <a:defRPr sz="900"/>
            </a:lvl2pPr>
            <a:lvl3pPr marL="685766" indent="0">
              <a:buNone/>
              <a:defRPr sz="750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5" indent="0">
              <a:buNone/>
              <a:defRPr sz="675"/>
            </a:lvl6pPr>
            <a:lvl7pPr marL="2057298" indent="0">
              <a:buNone/>
              <a:defRPr sz="675"/>
            </a:lvl7pPr>
            <a:lvl8pPr marL="2400181" indent="0">
              <a:buNone/>
              <a:defRPr sz="675"/>
            </a:lvl8pPr>
            <a:lvl9pPr marL="2743064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4212" y="3595512"/>
            <a:ext cx="1739189" cy="950389"/>
          </a:xfrm>
        </p:spPr>
        <p:txBody>
          <a:bodyPr anchor="b">
            <a:noAutofit/>
          </a:bodyPr>
          <a:lstStyle>
            <a:lvl1pPr marL="0" indent="0">
              <a:buNone/>
              <a:defRPr sz="15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8" indent="0">
              <a:buNone/>
              <a:defRPr sz="1200" b="1"/>
            </a:lvl7pPr>
            <a:lvl8pPr marL="2400181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2556356" y="4545907"/>
            <a:ext cx="1739189" cy="4172084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883" indent="0">
              <a:buNone/>
              <a:defRPr sz="900"/>
            </a:lvl2pPr>
            <a:lvl3pPr marL="685766" indent="0">
              <a:buNone/>
              <a:defRPr sz="750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5" indent="0">
              <a:buNone/>
              <a:defRPr sz="675"/>
            </a:lvl6pPr>
            <a:lvl7pPr marL="2057298" indent="0">
              <a:buNone/>
              <a:defRPr sz="675"/>
            </a:lvl7pPr>
            <a:lvl8pPr marL="2400181" indent="0">
              <a:buNone/>
              <a:defRPr sz="675"/>
            </a:lvl8pPr>
            <a:lvl9pPr marL="2743064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468985" y="3595512"/>
            <a:ext cx="1739189" cy="950389"/>
          </a:xfrm>
        </p:spPr>
        <p:txBody>
          <a:bodyPr anchor="b">
            <a:noAutofit/>
          </a:bodyPr>
          <a:lstStyle>
            <a:lvl1pPr marL="0" indent="0">
              <a:buNone/>
              <a:defRPr sz="15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8" indent="0">
              <a:buNone/>
              <a:defRPr sz="1200" b="1"/>
            </a:lvl7pPr>
            <a:lvl8pPr marL="2400181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4470705" y="4545907"/>
            <a:ext cx="1737469" cy="4172084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883" indent="0">
              <a:buNone/>
              <a:defRPr sz="900"/>
            </a:lvl2pPr>
            <a:lvl3pPr marL="685766" indent="0">
              <a:buNone/>
              <a:defRPr sz="750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5" indent="0">
              <a:buNone/>
              <a:defRPr sz="675"/>
            </a:lvl6pPr>
            <a:lvl7pPr marL="2057298" indent="0">
              <a:buNone/>
              <a:defRPr sz="675"/>
            </a:lvl7pPr>
            <a:lvl8pPr marL="2400181" indent="0">
              <a:buNone/>
              <a:defRPr sz="675"/>
            </a:lvl8pPr>
            <a:lvl9pPr marL="2743064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470898" y="3595517"/>
            <a:ext cx="0" cy="512247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387141" y="3595517"/>
            <a:ext cx="0" cy="512247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9/8/2017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58965" y="427172"/>
            <a:ext cx="593481" cy="1108881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7675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2" y="1339145"/>
            <a:ext cx="4758945" cy="1025359"/>
          </a:xfrm>
        </p:spPr>
        <p:txBody>
          <a:bodyPr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9831" y="6037195"/>
            <a:ext cx="1735074" cy="950389"/>
          </a:xfrm>
        </p:spPr>
        <p:txBody>
          <a:bodyPr anchor="b">
            <a:noAutofit/>
          </a:bodyPr>
          <a:lstStyle>
            <a:lvl1pPr marL="0" indent="0">
              <a:buNone/>
              <a:defRPr sz="15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8" indent="0">
              <a:buNone/>
              <a:defRPr sz="1200" b="1"/>
            </a:lvl7pPr>
            <a:lvl8pPr marL="2400181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4291" y="3595511"/>
            <a:ext cx="1511358" cy="209060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883" indent="0">
              <a:buNone/>
              <a:defRPr sz="1200"/>
            </a:lvl2pPr>
            <a:lvl3pPr marL="685766" indent="0">
              <a:buNone/>
              <a:defRPr sz="1200"/>
            </a:lvl3pPr>
            <a:lvl4pPr marL="1028649" indent="0">
              <a:buNone/>
              <a:defRPr sz="1200"/>
            </a:lvl4pPr>
            <a:lvl5pPr marL="1371532" indent="0">
              <a:buNone/>
              <a:defRPr sz="1200"/>
            </a:lvl5pPr>
            <a:lvl6pPr marL="1714415" indent="0">
              <a:buNone/>
              <a:defRPr sz="1200"/>
            </a:lvl6pPr>
            <a:lvl7pPr marL="2057298" indent="0">
              <a:buNone/>
              <a:defRPr sz="1200"/>
            </a:lvl7pPr>
            <a:lvl8pPr marL="2400181" indent="0">
              <a:buNone/>
              <a:defRPr sz="1200"/>
            </a:lvl8pPr>
            <a:lvl9pPr marL="2743064" indent="0">
              <a:buNone/>
              <a:defRPr sz="12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649830" y="6987590"/>
            <a:ext cx="1735074" cy="1715019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883" indent="0">
              <a:buNone/>
              <a:defRPr sz="900"/>
            </a:lvl2pPr>
            <a:lvl3pPr marL="685766" indent="0">
              <a:buNone/>
              <a:defRPr sz="750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5" indent="0">
              <a:buNone/>
              <a:defRPr sz="675"/>
            </a:lvl6pPr>
            <a:lvl7pPr marL="2057298" indent="0">
              <a:buNone/>
              <a:defRPr sz="675"/>
            </a:lvl7pPr>
            <a:lvl8pPr marL="2400181" indent="0">
              <a:buNone/>
              <a:defRPr sz="675"/>
            </a:lvl8pPr>
            <a:lvl9pPr marL="2743064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8346" y="6037193"/>
            <a:ext cx="1739189" cy="950389"/>
          </a:xfrm>
        </p:spPr>
        <p:txBody>
          <a:bodyPr anchor="b">
            <a:noAutofit/>
          </a:bodyPr>
          <a:lstStyle>
            <a:lvl1pPr marL="0" indent="0">
              <a:buNone/>
              <a:defRPr sz="15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8" indent="0">
              <a:buNone/>
              <a:defRPr sz="1200" b="1"/>
            </a:lvl7pPr>
            <a:lvl8pPr marL="2400181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664892" y="3595511"/>
            <a:ext cx="1511358" cy="209060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883" indent="0">
              <a:buNone/>
              <a:defRPr sz="1200"/>
            </a:lvl2pPr>
            <a:lvl3pPr marL="685766" indent="0">
              <a:buNone/>
              <a:defRPr sz="1200"/>
            </a:lvl3pPr>
            <a:lvl4pPr marL="1028649" indent="0">
              <a:buNone/>
              <a:defRPr sz="1200"/>
            </a:lvl4pPr>
            <a:lvl5pPr marL="1371532" indent="0">
              <a:buNone/>
              <a:defRPr sz="1200"/>
            </a:lvl5pPr>
            <a:lvl6pPr marL="1714415" indent="0">
              <a:buNone/>
              <a:defRPr sz="1200"/>
            </a:lvl6pPr>
            <a:lvl7pPr marL="2057298" indent="0">
              <a:buNone/>
              <a:defRPr sz="1200"/>
            </a:lvl7pPr>
            <a:lvl8pPr marL="2400181" indent="0">
              <a:buNone/>
              <a:defRPr sz="1200"/>
            </a:lvl8pPr>
            <a:lvl9pPr marL="2743064" indent="0">
              <a:buNone/>
              <a:defRPr sz="12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558346" y="7002973"/>
            <a:ext cx="1739189" cy="1715019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883" indent="0">
              <a:buNone/>
              <a:defRPr sz="900"/>
            </a:lvl2pPr>
            <a:lvl3pPr marL="685766" indent="0">
              <a:buNone/>
              <a:defRPr sz="750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5" indent="0">
              <a:buNone/>
              <a:defRPr sz="675"/>
            </a:lvl6pPr>
            <a:lvl7pPr marL="2057298" indent="0">
              <a:buNone/>
              <a:defRPr sz="675"/>
            </a:lvl7pPr>
            <a:lvl8pPr marL="2400181" indent="0">
              <a:buNone/>
              <a:defRPr sz="675"/>
            </a:lvl8pPr>
            <a:lvl9pPr marL="2743064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468985" y="6037195"/>
            <a:ext cx="1739189" cy="950389"/>
          </a:xfrm>
        </p:spPr>
        <p:txBody>
          <a:bodyPr anchor="b">
            <a:noAutofit/>
          </a:bodyPr>
          <a:lstStyle>
            <a:lvl1pPr marL="0" indent="0">
              <a:buNone/>
              <a:defRPr sz="15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8" indent="0">
              <a:buNone/>
              <a:defRPr sz="1200" b="1"/>
            </a:lvl7pPr>
            <a:lvl8pPr marL="2400181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4581481" y="3595511"/>
            <a:ext cx="1511358" cy="209060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883" indent="0">
              <a:buNone/>
              <a:defRPr sz="1200"/>
            </a:lvl2pPr>
            <a:lvl3pPr marL="685766" indent="0">
              <a:buNone/>
              <a:defRPr sz="1200"/>
            </a:lvl3pPr>
            <a:lvl4pPr marL="1028649" indent="0">
              <a:buNone/>
              <a:defRPr sz="1200"/>
            </a:lvl4pPr>
            <a:lvl5pPr marL="1371532" indent="0">
              <a:buNone/>
              <a:defRPr sz="1200"/>
            </a:lvl5pPr>
            <a:lvl6pPr marL="1714415" indent="0">
              <a:buNone/>
              <a:defRPr sz="1200"/>
            </a:lvl6pPr>
            <a:lvl7pPr marL="2057298" indent="0">
              <a:buNone/>
              <a:defRPr sz="1200"/>
            </a:lvl7pPr>
            <a:lvl8pPr marL="2400181" indent="0">
              <a:buNone/>
              <a:defRPr sz="1200"/>
            </a:lvl8pPr>
            <a:lvl9pPr marL="2743064" indent="0">
              <a:buNone/>
              <a:defRPr sz="12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4468985" y="6987590"/>
            <a:ext cx="1739189" cy="1715019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883" indent="0">
              <a:buNone/>
              <a:defRPr sz="900"/>
            </a:lvl2pPr>
            <a:lvl3pPr marL="685766" indent="0">
              <a:buNone/>
              <a:defRPr sz="750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5" indent="0">
              <a:buNone/>
              <a:defRPr sz="675"/>
            </a:lvl6pPr>
            <a:lvl7pPr marL="2057298" indent="0">
              <a:buNone/>
              <a:defRPr sz="675"/>
            </a:lvl7pPr>
            <a:lvl8pPr marL="2400181" indent="0">
              <a:buNone/>
              <a:defRPr sz="675"/>
            </a:lvl8pPr>
            <a:lvl9pPr marL="2743064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2467514" y="3595517"/>
            <a:ext cx="0" cy="512247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387141" y="3595517"/>
            <a:ext cx="0" cy="512247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9/8/2017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58965" y="427172"/>
            <a:ext cx="593481" cy="1108881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2809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978" y="9226987"/>
            <a:ext cx="742949" cy="330285"/>
          </a:xfrm>
        </p:spPr>
        <p:txBody>
          <a:bodyPr/>
          <a:lstStyle/>
          <a:p>
            <a:fld id="{96DFF08F-DC6B-4601-B491-B0F83F6DD2DA}" type="datetimeFigureOut">
              <a:rPr lang="en-US" smtClean="0"/>
              <a:t>9/8/2017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100" y="9226986"/>
            <a:ext cx="2894846" cy="3302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58965" y="427172"/>
            <a:ext cx="593481" cy="1108881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539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89" y="0"/>
            <a:ext cx="6840315" cy="9910041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311152" y="580905"/>
            <a:ext cx="3457924" cy="87441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-1107457" y="3705451"/>
            <a:ext cx="8660879" cy="2495107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6858000" cy="9906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631199" y="2091266"/>
            <a:ext cx="835137" cy="6604002"/>
          </a:xfrm>
        </p:spPr>
        <p:txBody>
          <a:bodyPr vert="eaVert" anchor="ctr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054" y="2091266"/>
            <a:ext cx="3312702" cy="660400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910" y="9194614"/>
            <a:ext cx="2894846" cy="3302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809234" y="0"/>
            <a:ext cx="514350" cy="15881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58965" y="427172"/>
            <a:ext cx="593481" cy="1108881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492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478" y="1339142"/>
            <a:ext cx="4757754" cy="1025360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58965" y="427172"/>
            <a:ext cx="593481" cy="1108881"/>
          </a:xfrm>
          <a:prstGeom prst="rect">
            <a:avLst/>
          </a:prstGeom>
        </p:spPr>
        <p:txBody>
          <a:bodyPr anchor="b"/>
          <a:lstStyle>
            <a:lvl1pPr algn="ctr">
              <a:defRPr sz="2100"/>
            </a:lvl1pPr>
          </a:lstStyle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493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89" y="0"/>
            <a:ext cx="6859191" cy="9910041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151" y="3260961"/>
            <a:ext cx="2318004" cy="4362719"/>
          </a:xfrm>
        </p:spPr>
        <p:txBody>
          <a:bodyPr anchor="ctr"/>
          <a:lstStyle>
            <a:lvl1pPr algn="l">
              <a:defRPr sz="2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9448" y="3260961"/>
            <a:ext cx="2311887" cy="4362719"/>
          </a:xfrm>
        </p:spPr>
        <p:txBody>
          <a:bodyPr anchor="ctr"/>
          <a:lstStyle>
            <a:lvl1pPr marL="0" indent="0" algn="l">
              <a:buNone/>
              <a:defRPr sz="15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8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29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18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9/8/2017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809234" y="0"/>
            <a:ext cx="514350" cy="15881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58965" y="427172"/>
            <a:ext cx="593481" cy="1108881"/>
          </a:xfrm>
          <a:prstGeom prst="rect">
            <a:avLst/>
          </a:prstGeom>
        </p:spPr>
        <p:txBody>
          <a:bodyPr anchor="b"/>
          <a:lstStyle>
            <a:lvl1pPr algn="ctr">
              <a:defRPr sz="2100"/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582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9831" y="3595512"/>
            <a:ext cx="2727735" cy="50997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0438" y="3595516"/>
            <a:ext cx="2727735" cy="5099755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758965" y="427172"/>
            <a:ext cx="593481" cy="1108881"/>
          </a:xfrm>
          <a:prstGeom prst="rect">
            <a:avLst/>
          </a:prstGeom>
        </p:spPr>
        <p:txBody>
          <a:bodyPr anchor="b"/>
          <a:lstStyle>
            <a:lvl1pPr algn="ctr">
              <a:defRPr sz="2100"/>
            </a:lvl1pPr>
          </a:lstStyle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150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39" y="3595516"/>
            <a:ext cx="2725127" cy="109675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8" indent="0">
              <a:buNone/>
              <a:defRPr sz="1200" b="1"/>
            </a:lvl7pPr>
            <a:lvl8pPr marL="2400181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9831" y="4692267"/>
            <a:ext cx="2727735" cy="4003005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0436" y="3595517"/>
            <a:ext cx="2727734" cy="109291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8" indent="0">
              <a:buNone/>
              <a:defRPr sz="1200" b="1"/>
            </a:lvl7pPr>
            <a:lvl8pPr marL="2400181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0438" y="4688431"/>
            <a:ext cx="2727735" cy="4006841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58965" y="427172"/>
            <a:ext cx="593481" cy="1108881"/>
          </a:xfrm>
          <a:prstGeom prst="rect">
            <a:avLst/>
          </a:prstGeom>
        </p:spPr>
        <p:txBody>
          <a:bodyPr anchor="b"/>
          <a:lstStyle>
            <a:lvl1pPr algn="ctr">
              <a:defRPr sz="2100"/>
            </a:lvl1pPr>
          </a:lstStyle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51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58965" y="427172"/>
            <a:ext cx="593481" cy="1108881"/>
          </a:xfrm>
          <a:prstGeom prst="rect">
            <a:avLst/>
          </a:prstGeom>
        </p:spPr>
        <p:txBody>
          <a:bodyPr anchor="b"/>
          <a:lstStyle>
            <a:lvl1pPr algn="ctr">
              <a:defRPr sz="2100"/>
            </a:lvl1pPr>
          </a:lstStyle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340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809234" y="0"/>
            <a:ext cx="514350" cy="15881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758965" y="427172"/>
            <a:ext cx="593481" cy="1108881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636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189" y="0"/>
            <a:ext cx="6859191" cy="9910041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2" y="2091267"/>
            <a:ext cx="2034443" cy="2160294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6695" y="2091267"/>
            <a:ext cx="2724638" cy="6604000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649832" y="4458777"/>
            <a:ext cx="2034442" cy="4237568"/>
          </a:xfrm>
        </p:spPr>
        <p:txBody>
          <a:bodyPr/>
          <a:lstStyle>
            <a:lvl1pPr marL="0" indent="0">
              <a:buNone/>
              <a:defRPr sz="105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883" indent="0">
              <a:buNone/>
              <a:defRPr sz="900"/>
            </a:lvl2pPr>
            <a:lvl3pPr marL="685766" indent="0">
              <a:buNone/>
              <a:defRPr sz="750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5" indent="0">
              <a:buNone/>
              <a:defRPr sz="675"/>
            </a:lvl6pPr>
            <a:lvl7pPr marL="2057298" indent="0">
              <a:buNone/>
              <a:defRPr sz="675"/>
            </a:lvl7pPr>
            <a:lvl8pPr marL="2400181" indent="0">
              <a:buNone/>
              <a:defRPr sz="675"/>
            </a:lvl8pPr>
            <a:lvl9pPr marL="2743064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809234" y="0"/>
            <a:ext cx="514350" cy="15881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758965" y="427172"/>
            <a:ext cx="593481" cy="1108881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599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189" y="0"/>
            <a:ext cx="6859191" cy="9910041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4" y="1995345"/>
            <a:ext cx="2240317" cy="2274723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42185" y="1907823"/>
            <a:ext cx="2093327" cy="609035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883" indent="0">
              <a:buNone/>
              <a:defRPr sz="1200"/>
            </a:lvl2pPr>
            <a:lvl3pPr marL="685766" indent="0">
              <a:buNone/>
              <a:defRPr sz="1200"/>
            </a:lvl3pPr>
            <a:lvl4pPr marL="1028649" indent="0">
              <a:buNone/>
              <a:defRPr sz="1200"/>
            </a:lvl4pPr>
            <a:lvl5pPr marL="1371532" indent="0">
              <a:buNone/>
              <a:defRPr sz="1200"/>
            </a:lvl5pPr>
            <a:lvl6pPr marL="1714415" indent="0">
              <a:buNone/>
              <a:defRPr sz="1200"/>
            </a:lvl6pPr>
            <a:lvl7pPr marL="2057298" indent="0">
              <a:buNone/>
              <a:defRPr sz="1200"/>
            </a:lvl7pPr>
            <a:lvl8pPr marL="2400181" indent="0">
              <a:buNone/>
              <a:defRPr sz="1200"/>
            </a:lvl8pPr>
            <a:lvl9pPr marL="2743064" indent="0">
              <a:buNone/>
              <a:defRPr sz="12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834" y="4457701"/>
            <a:ext cx="2240317" cy="3540478"/>
          </a:xfrm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883" indent="0">
              <a:buNone/>
              <a:defRPr sz="900"/>
            </a:lvl2pPr>
            <a:lvl3pPr marL="685766" indent="0">
              <a:buNone/>
              <a:defRPr sz="750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5" indent="0">
              <a:buNone/>
              <a:defRPr sz="675"/>
            </a:lvl6pPr>
            <a:lvl7pPr marL="2057298" indent="0">
              <a:buNone/>
              <a:defRPr sz="675"/>
            </a:lvl7pPr>
            <a:lvl8pPr marL="2400181" indent="0">
              <a:buNone/>
              <a:defRPr sz="675"/>
            </a:lvl8pPr>
            <a:lvl9pPr marL="2743064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809234" y="0"/>
            <a:ext cx="514350" cy="15881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758965" y="427172"/>
            <a:ext cx="593481" cy="1108881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174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189" y="0"/>
            <a:ext cx="6859191" cy="9910041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649832" y="1339144"/>
            <a:ext cx="4758945" cy="1025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291" y="3595512"/>
            <a:ext cx="4758945" cy="50997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80837" y="9194615"/>
            <a:ext cx="742949" cy="3302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75" b="1" i="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9/8/2017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133" y="9194612"/>
            <a:ext cx="2894846" cy="3302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75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5809234" y="0"/>
            <a:ext cx="514350" cy="15881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758965" y="427172"/>
            <a:ext cx="593481" cy="1108881"/>
          </a:xfrm>
          <a:prstGeom prst="rect">
            <a:avLst/>
          </a:prstGeom>
        </p:spPr>
        <p:txBody>
          <a:bodyPr anchor="b"/>
          <a:lstStyle>
            <a:lvl1pPr algn="ctr">
              <a:defRPr sz="2100">
                <a:solidFill>
                  <a:schemeClr val="bg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227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  <p:sldLayoutId id="2147483888" r:id="rId13"/>
    <p:sldLayoutId id="2147483889" r:id="rId14"/>
    <p:sldLayoutId id="2147483890" r:id="rId15"/>
    <p:sldLayoutId id="2147483891" r:id="rId16"/>
    <p:sldLayoutId id="2147483892" r:id="rId17"/>
  </p:sldLayoutIdLst>
  <p:txStyles>
    <p:titleStyle>
      <a:lvl1pPr algn="l" defTabSz="342883" rtl="0" eaLnBrk="1" latinLnBrk="0" hangingPunct="1">
        <a:spcBef>
          <a:spcPct val="0"/>
        </a:spcBef>
        <a:buNone/>
        <a:defRPr sz="24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62" indent="-257162" algn="l" defTabSz="342883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14325" indent="-212588" algn="l" defTabSz="342883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720054" indent="-171442" algn="l" defTabSz="342883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25784" indent="-171442" algn="l" defTabSz="342883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31514" indent="-171442" algn="l" defTabSz="342883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360883" indent="-171442" algn="l" defTabSz="342883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553773" indent="-171442" algn="l" defTabSz="342883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94166" indent="-171442" algn="l" defTabSz="342883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864558" indent="-171442" algn="l" defTabSz="342883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defTabSz="3428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3428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3428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3428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3428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8" algn="l" defTabSz="3428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1" algn="l" defTabSz="3428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3428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5880" y="3711373"/>
            <a:ext cx="5723160" cy="1656277"/>
          </a:xfrm>
        </p:spPr>
        <p:txBody>
          <a:bodyPr/>
          <a:lstStyle/>
          <a:p>
            <a:pPr algn="ctr"/>
            <a:r>
              <a:rPr lang="fr-BE" sz="2800" dirty="0" smtClean="0"/>
              <a:t>6 &amp; 7 OCTOBRE 2017</a:t>
            </a:r>
            <a:br>
              <a:rPr lang="fr-BE" sz="2800" dirty="0" smtClean="0"/>
            </a:br>
            <a:r>
              <a:rPr lang="fr-BE" sz="2800" dirty="0" smtClean="0"/>
              <a:t/>
            </a:r>
            <a:br>
              <a:rPr lang="fr-BE" sz="2800" dirty="0" smtClean="0"/>
            </a:br>
            <a:r>
              <a:rPr lang="fr-BE" sz="2400" b="1" dirty="0" smtClean="0"/>
              <a:t>AVANCEES EN PSYCHO-ONCOLOGIE</a:t>
            </a:r>
            <a:r>
              <a:rPr lang="fr-BE" sz="2400" dirty="0"/>
              <a:t/>
            </a:r>
            <a:br>
              <a:rPr lang="fr-BE" sz="2400" dirty="0"/>
            </a:br>
            <a:endParaRPr lang="fr-BE" sz="24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88621" y="5855551"/>
            <a:ext cx="6089662" cy="1244273"/>
          </a:xfrm>
          <a:solidFill>
            <a:schemeClr val="bg1"/>
          </a:solidFill>
        </p:spPr>
        <p:txBody>
          <a:bodyPr>
            <a:normAutofit/>
          </a:bodyPr>
          <a:lstStyle/>
          <a:p>
            <a:endParaRPr lang="fr-FR" sz="2400" b="1" dirty="0">
              <a:solidFill>
                <a:srgbClr val="FFFFFF"/>
              </a:solidFill>
            </a:endParaRPr>
          </a:p>
          <a:p>
            <a:pPr algn="ctr"/>
            <a:r>
              <a:rPr lang="fr-FR" sz="2400" dirty="0" smtClean="0">
                <a:solidFill>
                  <a:srgbClr val="FFFFFF"/>
                </a:solidFill>
              </a:rPr>
              <a:t>Rencontre avec le </a:t>
            </a:r>
            <a:r>
              <a:rPr lang="fr-FR" sz="2400" dirty="0">
                <a:solidFill>
                  <a:srgbClr val="FFFFFF"/>
                </a:solidFill>
              </a:rPr>
              <a:t>Prof. </a:t>
            </a:r>
            <a:r>
              <a:rPr lang="fr-FR" sz="2400" dirty="0" smtClean="0">
                <a:solidFill>
                  <a:srgbClr val="FFFFFF"/>
                </a:solidFill>
              </a:rPr>
              <a:t>F. STIEFEL</a:t>
            </a:r>
            <a:endParaRPr lang="fr-BE" sz="2400" dirty="0">
              <a:solidFill>
                <a:srgbClr val="FFFFFF"/>
              </a:solidFill>
            </a:endParaRPr>
          </a:p>
        </p:txBody>
      </p:sp>
      <p:pic>
        <p:nvPicPr>
          <p:cNvPr id="13" name="Image 12" descr="C:\CERTIFICAT PSYCHO-ONCO\PROMO 2015-2016\BROCHURES, AFFICHES et LOGOS\Nouveau dossier\Continuing educ - psy.jpg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30" y="1599510"/>
            <a:ext cx="2018030" cy="58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1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548" y="8268101"/>
            <a:ext cx="921385" cy="585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6" name="Image 15"/>
          <p:cNvPicPr preferRelativeResize="0"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186" y="1569291"/>
            <a:ext cx="1134110" cy="585000"/>
          </a:xfrm>
          <a:prstGeom prst="rect">
            <a:avLst/>
          </a:prstGeom>
          <a:noFill/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393" y="8268101"/>
            <a:ext cx="1332000" cy="585000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732530" y="957720"/>
            <a:ext cx="50779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400" b="1" dirty="0">
                <a:solidFill>
                  <a:srgbClr val="F6860A"/>
                </a:solidFill>
              </a:rPr>
              <a:t>CERTIFICAT INTERUNIVERSITAIRE EN PSYCHO-ONCOLOGIE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204" y="1569291"/>
            <a:ext cx="1187480" cy="576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076" y="7299966"/>
            <a:ext cx="1495207" cy="18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78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2640" y="1339142"/>
            <a:ext cx="4604592" cy="1025360"/>
          </a:xfrm>
        </p:spPr>
        <p:txBody>
          <a:bodyPr/>
          <a:lstStyle/>
          <a:p>
            <a:pPr algn="ctr"/>
            <a:r>
              <a:rPr lang="fr-BE" dirty="0" smtClean="0"/>
              <a:t/>
            </a:r>
            <a:br>
              <a:rPr lang="fr-BE" dirty="0" smtClean="0"/>
            </a:br>
            <a:r>
              <a:rPr lang="fr-BE" dirty="0"/>
              <a:t/>
            </a:r>
            <a:br>
              <a:rPr lang="fr-BE" dirty="0"/>
            </a:br>
            <a:r>
              <a:rPr lang="fr-BE" dirty="0" smtClean="0"/>
              <a:t>Vendredi 6 OCTOBRE</a:t>
            </a:r>
            <a:br>
              <a:rPr lang="fr-BE" dirty="0" smtClean="0"/>
            </a:br>
            <a:r>
              <a:rPr lang="fr-BE" dirty="0" smtClean="0"/>
              <a:t/>
            </a:r>
            <a:br>
              <a:rPr lang="fr-BE" dirty="0" smtClean="0"/>
            </a:br>
            <a:r>
              <a:rPr lang="fr-BE" b="1" dirty="0" smtClean="0">
                <a:solidFill>
                  <a:srgbClr val="F6860A"/>
                </a:solidFill>
              </a:rPr>
              <a:t>PROGRAMME</a:t>
            </a:r>
            <a:endParaRPr lang="fr-BE" b="1" dirty="0">
              <a:solidFill>
                <a:srgbClr val="F6860A"/>
              </a:solidFill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9432392"/>
              </p:ext>
            </p:extLst>
          </p:nvPr>
        </p:nvGraphicFramePr>
        <p:xfrm>
          <a:off x="1148081" y="14611350"/>
          <a:ext cx="4594225" cy="218637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061667"/>
                <a:gridCol w="3532558"/>
              </a:tblGrid>
              <a:tr h="185086">
                <a:tc>
                  <a:txBody>
                    <a:bodyPr/>
                    <a:lstStyle/>
                    <a:p>
                      <a:endParaRPr lang="fr-BE" sz="1100"/>
                    </a:p>
                  </a:txBody>
                  <a:tcPr marL="7219" marR="7219" marT="5865" marB="5865"/>
                </a:tc>
                <a:tc>
                  <a:txBody>
                    <a:bodyPr/>
                    <a:lstStyle/>
                    <a:p>
                      <a:endParaRPr lang="fr-BE" sz="1100"/>
                    </a:p>
                  </a:txBody>
                  <a:tcPr marL="7219" marR="7219" marT="5865" marB="5865"/>
                </a:tc>
              </a:tr>
              <a:tr h="185086">
                <a:tc>
                  <a:txBody>
                    <a:bodyPr/>
                    <a:lstStyle/>
                    <a:p>
                      <a:endParaRPr lang="fr-BE" sz="1100"/>
                    </a:p>
                  </a:txBody>
                  <a:tcPr marL="7219" marR="7219" marT="5865" marB="5865"/>
                </a:tc>
                <a:tc>
                  <a:txBody>
                    <a:bodyPr/>
                    <a:lstStyle/>
                    <a:p>
                      <a:endParaRPr lang="fr-BE" sz="1100"/>
                    </a:p>
                  </a:txBody>
                  <a:tcPr marL="7219" marR="7219" marT="5865" marB="5865"/>
                </a:tc>
              </a:tr>
              <a:tr h="420314">
                <a:tc>
                  <a:txBody>
                    <a:bodyPr/>
                    <a:lstStyle/>
                    <a:p>
                      <a:endParaRPr lang="fr-BE" sz="1100"/>
                    </a:p>
                  </a:txBody>
                  <a:tcPr marL="7219" marR="7219" marT="5865" marB="5865"/>
                </a:tc>
                <a:tc>
                  <a:txBody>
                    <a:bodyPr/>
                    <a:lstStyle/>
                    <a:p>
                      <a:endParaRPr lang="fr-BE" sz="1100"/>
                    </a:p>
                  </a:txBody>
                  <a:tcPr marL="7219" marR="7219" marT="5865" marB="5865"/>
                </a:tc>
              </a:tr>
              <a:tr h="185086">
                <a:tc>
                  <a:txBody>
                    <a:bodyPr/>
                    <a:lstStyle/>
                    <a:p>
                      <a:endParaRPr lang="fr-BE" sz="1100"/>
                    </a:p>
                  </a:txBody>
                  <a:tcPr marL="7219" marR="7219" marT="5865" marB="5865"/>
                </a:tc>
                <a:tc>
                  <a:txBody>
                    <a:bodyPr/>
                    <a:lstStyle/>
                    <a:p>
                      <a:endParaRPr lang="fr-BE" sz="1100"/>
                    </a:p>
                  </a:txBody>
                  <a:tcPr marL="7219" marR="7219" marT="5865" marB="5865"/>
                </a:tc>
              </a:tr>
              <a:tr h="360999">
                <a:tc>
                  <a:txBody>
                    <a:bodyPr/>
                    <a:lstStyle/>
                    <a:p>
                      <a:endParaRPr lang="fr-BE" sz="1100"/>
                    </a:p>
                  </a:txBody>
                  <a:tcPr marL="7219" marR="7219" marT="5865" marB="5865"/>
                </a:tc>
                <a:tc>
                  <a:txBody>
                    <a:bodyPr/>
                    <a:lstStyle/>
                    <a:p>
                      <a:endParaRPr lang="fr-BE" sz="1100"/>
                    </a:p>
                  </a:txBody>
                  <a:tcPr marL="7219" marR="7219" marT="5865" marB="5865"/>
                </a:tc>
              </a:tr>
              <a:tr h="185086">
                <a:tc>
                  <a:txBody>
                    <a:bodyPr/>
                    <a:lstStyle/>
                    <a:p>
                      <a:endParaRPr lang="fr-BE" sz="1100"/>
                    </a:p>
                  </a:txBody>
                  <a:tcPr marL="7219" marR="7219" marT="5865" marB="5865"/>
                </a:tc>
                <a:tc>
                  <a:txBody>
                    <a:bodyPr/>
                    <a:lstStyle/>
                    <a:p>
                      <a:endParaRPr lang="fr-BE" sz="1100"/>
                    </a:p>
                  </a:txBody>
                  <a:tcPr marL="7219" marR="7219" marT="5865" marB="5865"/>
                </a:tc>
              </a:tr>
              <a:tr h="479629">
                <a:tc>
                  <a:txBody>
                    <a:bodyPr/>
                    <a:lstStyle/>
                    <a:p>
                      <a:endParaRPr lang="fr-BE" sz="1100"/>
                    </a:p>
                  </a:txBody>
                  <a:tcPr marL="7219" marR="7219" marT="5865" marB="5865"/>
                </a:tc>
                <a:tc>
                  <a:txBody>
                    <a:bodyPr/>
                    <a:lstStyle/>
                    <a:p>
                      <a:endParaRPr lang="fr-BE" sz="1100"/>
                    </a:p>
                  </a:txBody>
                  <a:tcPr marL="7219" marR="7219" marT="5865" marB="5865"/>
                </a:tc>
              </a:tr>
              <a:tr h="185086">
                <a:tc>
                  <a:txBody>
                    <a:bodyPr/>
                    <a:lstStyle/>
                    <a:p>
                      <a:endParaRPr lang="fr-BE" sz="1100"/>
                    </a:p>
                  </a:txBody>
                  <a:tcPr marL="7219" marR="7219" marT="5865" marB="5865"/>
                </a:tc>
                <a:tc>
                  <a:txBody>
                    <a:bodyPr/>
                    <a:lstStyle/>
                    <a:p>
                      <a:endParaRPr lang="fr-BE" sz="1100" dirty="0"/>
                    </a:p>
                  </a:txBody>
                  <a:tcPr marL="7219" marR="7219" marT="5865" marB="5865"/>
                </a:tc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4651335"/>
              </p:ext>
            </p:extLst>
          </p:nvPr>
        </p:nvGraphicFramePr>
        <p:xfrm>
          <a:off x="868553" y="3566968"/>
          <a:ext cx="5153280" cy="447214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190858"/>
                <a:gridCol w="3962422"/>
              </a:tblGrid>
              <a:tr h="284146">
                <a:tc>
                  <a:txBody>
                    <a:bodyPr/>
                    <a:lstStyle/>
                    <a:p>
                      <a:pPr marR="144145" algn="l">
                        <a:spcAft>
                          <a:spcPts val="0"/>
                        </a:spcAft>
                      </a:pPr>
                      <a:r>
                        <a:rPr lang="fr-FR" sz="900" b="1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</a:rPr>
                        <a:t>8H30</a:t>
                      </a:r>
                      <a:endParaRPr lang="fr-BE" sz="900" b="1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19" marR="7219" marT="5865" marB="586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900" b="1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ACCUEIL ET PETIT DEJEUNER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fr-BE" sz="900" b="1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7219" marR="7219" marT="5865" marB="5865"/>
                </a:tc>
              </a:tr>
              <a:tr h="420353">
                <a:tc>
                  <a:txBody>
                    <a:bodyPr/>
                    <a:lstStyle/>
                    <a:p>
                      <a:pPr marR="144145" algn="l">
                        <a:spcAft>
                          <a:spcPts val="0"/>
                        </a:spcAft>
                      </a:pPr>
                      <a:r>
                        <a:rPr lang="fr-FR" sz="900" b="1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</a:rPr>
                        <a:t>9H00-9H20</a:t>
                      </a:r>
                      <a:endParaRPr lang="fr-BE" sz="900" b="1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19" marR="7219" marT="5865" marB="586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b="1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Introduction </a:t>
                      </a:r>
                      <a:r>
                        <a:rPr lang="en-US" sz="900" b="1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et </a:t>
                      </a:r>
                      <a:r>
                        <a:rPr lang="en-US" sz="900" b="1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présentation</a:t>
                      </a:r>
                      <a:r>
                        <a:rPr lang="en-US" sz="900" b="1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du </a:t>
                      </a:r>
                      <a:r>
                        <a:rPr lang="en-US" sz="900" b="1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Professeur</a:t>
                      </a:r>
                      <a:r>
                        <a:rPr lang="en-US" sz="900" b="1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900" b="1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Stiefel</a:t>
                      </a:r>
                      <a:endParaRPr lang="fr-BE" sz="900" b="1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marL="171450" indent="-17145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900" b="1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Isabelle Merckaert </a:t>
                      </a:r>
                      <a:endParaRPr lang="fr-BE" sz="900" b="1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900" b="1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fr-BE" sz="900" b="1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7219" marR="7219" marT="5865" marB="5865"/>
                </a:tc>
              </a:tr>
              <a:tr h="1012838">
                <a:tc>
                  <a:txBody>
                    <a:bodyPr/>
                    <a:lstStyle/>
                    <a:p>
                      <a:pPr marR="144145" algn="l">
                        <a:spcAft>
                          <a:spcPts val="0"/>
                        </a:spcAft>
                      </a:pPr>
                      <a:r>
                        <a:rPr lang="fr-FR" sz="900" b="1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</a:rPr>
                        <a:t>9H20-10H10</a:t>
                      </a:r>
                      <a:endParaRPr lang="fr-BE" sz="900" b="1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900" b="1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</a:rPr>
                        <a:t> </a:t>
                      </a:r>
                      <a:endParaRPr lang="fr-BE" sz="900" b="1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</a:endParaRPr>
                    </a:p>
                    <a:p>
                      <a:pPr marR="144145" algn="l">
                        <a:spcAft>
                          <a:spcPts val="0"/>
                        </a:spcAft>
                      </a:pPr>
                      <a:endParaRPr lang="fr-FR" sz="900" b="1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</a:endParaRPr>
                    </a:p>
                    <a:p>
                      <a:pPr marR="144145" algn="l">
                        <a:spcAft>
                          <a:spcPts val="0"/>
                        </a:spcAft>
                      </a:pPr>
                      <a:endParaRPr lang="fr-FR" sz="900" b="1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</a:endParaRPr>
                    </a:p>
                    <a:p>
                      <a:pPr marR="144145" algn="l">
                        <a:spcAft>
                          <a:spcPts val="0"/>
                        </a:spcAft>
                      </a:pPr>
                      <a:r>
                        <a:rPr lang="fr-FR" sz="900" b="1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</a:rPr>
                        <a:t>10H10-10H30</a:t>
                      </a:r>
                      <a:endParaRPr lang="fr-BE" sz="900" b="1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19" marR="7219" marT="5865" marB="5865"/>
                </a:tc>
                <a:tc>
                  <a:txBody>
                    <a:bodyPr/>
                    <a:lstStyle/>
                    <a:p>
                      <a:r>
                        <a:rPr lang="fr-BE" sz="900" b="1" kern="12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Le corps en oncologie et en psycho-oncologie: phénoménologie et alliance thérapeutique</a:t>
                      </a:r>
                    </a:p>
                    <a:p>
                      <a:pPr marL="171450" indent="-17145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BE" sz="900" b="1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F. </a:t>
                      </a:r>
                      <a:r>
                        <a:rPr lang="fr-BE" sz="900" b="1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Stiefel</a:t>
                      </a:r>
                      <a:endParaRPr lang="fr-BE" sz="900" b="1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900" b="1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fr-BE" sz="900" b="1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900" b="1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Discussion</a:t>
                      </a:r>
                      <a:endParaRPr lang="fr-BE" sz="900" b="1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marL="171450" indent="-17145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900" b="1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I. </a:t>
                      </a:r>
                      <a:r>
                        <a:rPr lang="fr-FR" sz="900" b="1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Merckaert</a:t>
                      </a:r>
                      <a:endParaRPr lang="fr-BE" sz="900" b="1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7219" marR="7219" marT="5865" marB="5865"/>
                </a:tc>
              </a:tr>
              <a:tr h="284146">
                <a:tc>
                  <a:txBody>
                    <a:bodyPr/>
                    <a:lstStyle/>
                    <a:p>
                      <a:pPr marR="144145" algn="l">
                        <a:spcAft>
                          <a:spcPts val="0"/>
                        </a:spcAft>
                      </a:pPr>
                      <a:r>
                        <a:rPr lang="fr-FR" sz="900" b="1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</a:rPr>
                        <a:t>10H30-10H50</a:t>
                      </a:r>
                      <a:endParaRPr lang="fr-BE" sz="900" b="1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19" marR="7219" marT="5865" marB="586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900" b="1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PAUSE</a:t>
                      </a:r>
                      <a:r>
                        <a:rPr lang="fr-FR" sz="900" b="1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-COLLATION</a:t>
                      </a:r>
                      <a:endParaRPr lang="fr-FR" sz="900" b="1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+mj-lt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fr-BE" sz="900" b="1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7219" marR="7219" marT="5865" marB="5865"/>
                </a:tc>
              </a:tr>
              <a:tr h="855417">
                <a:tc>
                  <a:txBody>
                    <a:bodyPr/>
                    <a:lstStyle/>
                    <a:p>
                      <a:pPr marR="144145" algn="l">
                        <a:spcAft>
                          <a:spcPts val="0"/>
                        </a:spcAft>
                      </a:pPr>
                      <a:r>
                        <a:rPr lang="fr-FR" sz="900" b="1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</a:rPr>
                        <a:t>10H50-11H40</a:t>
                      </a:r>
                      <a:endParaRPr lang="fr-BE" sz="900" b="1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900" b="1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</a:rPr>
                        <a:t> </a:t>
                      </a:r>
                      <a:endParaRPr lang="fr-FR" sz="900" b="1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fr-BE" sz="900" b="1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fr-FR" sz="900" b="1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900" b="1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</a:rPr>
                        <a:t>11H40-12H00</a:t>
                      </a:r>
                      <a:endParaRPr lang="fr-BE" sz="900" b="1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900" b="1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</a:rPr>
                        <a:t> </a:t>
                      </a:r>
                      <a:endParaRPr lang="fr-BE" sz="900" b="1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19" marR="7219" marT="5865" marB="5865"/>
                </a:tc>
                <a:tc>
                  <a:txBody>
                    <a:bodyPr/>
                    <a:lstStyle/>
                    <a:p>
                      <a:pPr marL="0" marR="0" indent="0" algn="l" defTabSz="3428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900" b="1" kern="12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Recherche et clinique centrées sur le clinicien: résultats d'études et présentation de travaux de liaison </a:t>
                      </a:r>
                    </a:p>
                    <a:p>
                      <a:pPr marL="171450" marR="0" indent="-171450" algn="l" defTabSz="3428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BE" sz="900" b="1" kern="12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F. </a:t>
                      </a:r>
                      <a:r>
                        <a:rPr lang="fr-BE" sz="900" b="1" kern="120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Stiefel</a:t>
                      </a:r>
                      <a:endParaRPr lang="fr-BE" sz="900" b="1" kern="12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3428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fr-BE" sz="900" b="1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b="1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Discussion</a:t>
                      </a:r>
                      <a:endParaRPr lang="fr-BE" sz="900" b="1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marL="171450" indent="-17145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900" b="1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I. Merckaert</a:t>
                      </a:r>
                      <a:endParaRPr lang="fr-BE" sz="900" b="1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7219" marR="7219" marT="5865" marB="5865"/>
                </a:tc>
              </a:tr>
              <a:tr h="285354">
                <a:tc>
                  <a:txBody>
                    <a:bodyPr/>
                    <a:lstStyle/>
                    <a:p>
                      <a:pPr marR="144145" algn="l">
                        <a:spcAft>
                          <a:spcPts val="0"/>
                        </a:spcAft>
                      </a:pPr>
                      <a:r>
                        <a:rPr lang="fr-FR" sz="900" b="1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</a:rPr>
                        <a:t> </a:t>
                      </a:r>
                      <a:endParaRPr lang="fr-BE" sz="900" b="1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</a:endParaRPr>
                    </a:p>
                    <a:p>
                      <a:pPr marR="144145" algn="l">
                        <a:spcAft>
                          <a:spcPts val="0"/>
                        </a:spcAft>
                      </a:pPr>
                      <a:r>
                        <a:rPr lang="fr-FR" sz="900" b="1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</a:rPr>
                        <a:t>12H00-13H30</a:t>
                      </a:r>
                      <a:endParaRPr lang="fr-BE" sz="900" b="1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19" marR="7219" marT="5865" marB="586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900" b="1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fr-BE" sz="900" b="1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900" b="1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LUNCH</a:t>
                      </a:r>
                      <a:endParaRPr lang="fr-BE" sz="900" b="1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7219" marR="7219" marT="5865" marB="5865"/>
                </a:tc>
              </a:tr>
              <a:tr h="899319">
                <a:tc>
                  <a:txBody>
                    <a:bodyPr/>
                    <a:lstStyle/>
                    <a:p>
                      <a:pPr marR="144145" algn="l">
                        <a:spcAft>
                          <a:spcPts val="0"/>
                        </a:spcAft>
                      </a:pPr>
                      <a:r>
                        <a:rPr lang="fr-FR" sz="900" b="1" kern="12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  <a:endParaRPr lang="fr-BE" sz="900" b="1" kern="120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R="144145" algn="l">
                        <a:spcAft>
                          <a:spcPts val="0"/>
                        </a:spcAft>
                      </a:pPr>
                      <a:r>
                        <a:rPr lang="fr-FR" sz="900" b="1" kern="12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13H30-14H20</a:t>
                      </a:r>
                      <a:endParaRPr lang="fr-BE" sz="900" b="1" kern="120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900" b="1" kern="12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  <a:endParaRPr lang="fr-FR" sz="900" b="1" kern="12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fr-BE" sz="900" b="1" kern="120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900" b="1" kern="12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14H20-14H50</a:t>
                      </a:r>
                      <a:endParaRPr lang="fr-BE" sz="900" b="1" kern="120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219" marR="7219" marT="5865" marB="586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b="1" kern="12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  <a:endParaRPr lang="fr-BE" sz="900" b="1" kern="120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indent="0" algn="l" defTabSz="3428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900" b="1" kern="12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Défis et enjeux de la psycho-oncologie</a:t>
                      </a:r>
                    </a:p>
                    <a:p>
                      <a:pPr marL="171450" marR="0" indent="-171450" algn="l" defTabSz="3428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BE" sz="900" b="1" kern="12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F. </a:t>
                      </a:r>
                      <a:r>
                        <a:rPr lang="fr-BE" sz="900" b="1" kern="120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Stiefel</a:t>
                      </a:r>
                      <a:endParaRPr lang="fr-BE" sz="900" b="1" kern="12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900" b="1" kern="12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  <a:endParaRPr lang="fr-BE" sz="900" b="1" kern="120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900" b="1" kern="12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Discussion</a:t>
                      </a:r>
                      <a:endParaRPr lang="fr-BE" sz="900" b="1" kern="120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171450" indent="-17145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900" b="1" kern="12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I. </a:t>
                      </a:r>
                      <a:r>
                        <a:rPr lang="fr-FR" sz="900" b="1" kern="120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Merckaert</a:t>
                      </a:r>
                      <a:endParaRPr lang="fr-BE" sz="900" b="1" kern="120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219" marR="7219" marT="5865" marB="5865"/>
                </a:tc>
              </a:tr>
              <a:tr h="420353">
                <a:tc>
                  <a:txBody>
                    <a:bodyPr/>
                    <a:lstStyle/>
                    <a:p>
                      <a:pPr marR="144145" algn="l">
                        <a:spcAft>
                          <a:spcPts val="0"/>
                        </a:spcAft>
                      </a:pPr>
                      <a:r>
                        <a:rPr lang="fr-FR" sz="900" b="1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</a:rPr>
                        <a:t>15H00 </a:t>
                      </a:r>
                      <a:endParaRPr lang="fr-BE" sz="900" b="1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19" marR="7219" marT="5865" marB="586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BE" sz="900" b="1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Conclusion</a:t>
                      </a:r>
                      <a:endParaRPr lang="fr-BE" sz="900" b="1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marL="171450" indent="-17145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900" b="1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I. Merckaert</a:t>
                      </a:r>
                      <a:endParaRPr lang="fr-BE" sz="900" b="1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900" b="1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fr-BE" sz="900" b="1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7219" marR="7219" marT="5865" marB="586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686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2640" y="1339142"/>
            <a:ext cx="4604592" cy="1025360"/>
          </a:xfrm>
        </p:spPr>
        <p:txBody>
          <a:bodyPr/>
          <a:lstStyle/>
          <a:p>
            <a:pPr algn="ctr"/>
            <a:r>
              <a:rPr lang="fr-BE" dirty="0"/>
              <a:t/>
            </a:r>
            <a:br>
              <a:rPr lang="fr-BE" dirty="0"/>
            </a:br>
            <a:r>
              <a:rPr lang="fr-BE" dirty="0" smtClean="0"/>
              <a:t>Samedi 7 OCTOBRE</a:t>
            </a:r>
            <a:br>
              <a:rPr lang="fr-BE" dirty="0" smtClean="0"/>
            </a:br>
            <a:r>
              <a:rPr lang="fr-BE" dirty="0" smtClean="0"/>
              <a:t/>
            </a:r>
            <a:br>
              <a:rPr lang="fr-BE" dirty="0" smtClean="0"/>
            </a:br>
            <a:r>
              <a:rPr lang="fr-BE" b="1" dirty="0" smtClean="0">
                <a:solidFill>
                  <a:srgbClr val="F6860A"/>
                </a:solidFill>
              </a:rPr>
              <a:t>PROGRAMME</a:t>
            </a:r>
            <a:endParaRPr lang="fr-BE" b="1" dirty="0">
              <a:solidFill>
                <a:srgbClr val="F6860A"/>
              </a:solidFill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1148081" y="14611350"/>
          <a:ext cx="4594225" cy="218637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061667"/>
                <a:gridCol w="3532558"/>
              </a:tblGrid>
              <a:tr h="185086">
                <a:tc>
                  <a:txBody>
                    <a:bodyPr/>
                    <a:lstStyle/>
                    <a:p>
                      <a:endParaRPr lang="fr-BE" sz="1100"/>
                    </a:p>
                  </a:txBody>
                  <a:tcPr marL="7219" marR="7219" marT="5865" marB="5865"/>
                </a:tc>
                <a:tc>
                  <a:txBody>
                    <a:bodyPr/>
                    <a:lstStyle/>
                    <a:p>
                      <a:endParaRPr lang="fr-BE" sz="1100"/>
                    </a:p>
                  </a:txBody>
                  <a:tcPr marL="7219" marR="7219" marT="5865" marB="5865"/>
                </a:tc>
              </a:tr>
              <a:tr h="185086">
                <a:tc>
                  <a:txBody>
                    <a:bodyPr/>
                    <a:lstStyle/>
                    <a:p>
                      <a:endParaRPr lang="fr-BE" sz="1100"/>
                    </a:p>
                  </a:txBody>
                  <a:tcPr marL="7219" marR="7219" marT="5865" marB="5865"/>
                </a:tc>
                <a:tc>
                  <a:txBody>
                    <a:bodyPr/>
                    <a:lstStyle/>
                    <a:p>
                      <a:endParaRPr lang="fr-BE" sz="1100"/>
                    </a:p>
                  </a:txBody>
                  <a:tcPr marL="7219" marR="7219" marT="5865" marB="5865"/>
                </a:tc>
              </a:tr>
              <a:tr h="420314">
                <a:tc>
                  <a:txBody>
                    <a:bodyPr/>
                    <a:lstStyle/>
                    <a:p>
                      <a:endParaRPr lang="fr-BE" sz="1100"/>
                    </a:p>
                  </a:txBody>
                  <a:tcPr marL="7219" marR="7219" marT="5865" marB="5865"/>
                </a:tc>
                <a:tc>
                  <a:txBody>
                    <a:bodyPr/>
                    <a:lstStyle/>
                    <a:p>
                      <a:endParaRPr lang="fr-BE" sz="1100"/>
                    </a:p>
                  </a:txBody>
                  <a:tcPr marL="7219" marR="7219" marT="5865" marB="5865"/>
                </a:tc>
              </a:tr>
              <a:tr h="185086">
                <a:tc>
                  <a:txBody>
                    <a:bodyPr/>
                    <a:lstStyle/>
                    <a:p>
                      <a:endParaRPr lang="fr-BE" sz="1100"/>
                    </a:p>
                  </a:txBody>
                  <a:tcPr marL="7219" marR="7219" marT="5865" marB="5865"/>
                </a:tc>
                <a:tc>
                  <a:txBody>
                    <a:bodyPr/>
                    <a:lstStyle/>
                    <a:p>
                      <a:endParaRPr lang="fr-BE" sz="1100"/>
                    </a:p>
                  </a:txBody>
                  <a:tcPr marL="7219" marR="7219" marT="5865" marB="5865"/>
                </a:tc>
              </a:tr>
              <a:tr h="360999">
                <a:tc>
                  <a:txBody>
                    <a:bodyPr/>
                    <a:lstStyle/>
                    <a:p>
                      <a:endParaRPr lang="fr-BE" sz="1100"/>
                    </a:p>
                  </a:txBody>
                  <a:tcPr marL="7219" marR="7219" marT="5865" marB="5865"/>
                </a:tc>
                <a:tc>
                  <a:txBody>
                    <a:bodyPr/>
                    <a:lstStyle/>
                    <a:p>
                      <a:endParaRPr lang="fr-BE" sz="1100"/>
                    </a:p>
                  </a:txBody>
                  <a:tcPr marL="7219" marR="7219" marT="5865" marB="5865"/>
                </a:tc>
              </a:tr>
              <a:tr h="185086">
                <a:tc>
                  <a:txBody>
                    <a:bodyPr/>
                    <a:lstStyle/>
                    <a:p>
                      <a:endParaRPr lang="fr-BE" sz="1100"/>
                    </a:p>
                  </a:txBody>
                  <a:tcPr marL="7219" marR="7219" marT="5865" marB="5865"/>
                </a:tc>
                <a:tc>
                  <a:txBody>
                    <a:bodyPr/>
                    <a:lstStyle/>
                    <a:p>
                      <a:endParaRPr lang="fr-BE" sz="1100"/>
                    </a:p>
                  </a:txBody>
                  <a:tcPr marL="7219" marR="7219" marT="5865" marB="5865"/>
                </a:tc>
              </a:tr>
              <a:tr h="479629">
                <a:tc>
                  <a:txBody>
                    <a:bodyPr/>
                    <a:lstStyle/>
                    <a:p>
                      <a:endParaRPr lang="fr-BE" sz="1100"/>
                    </a:p>
                  </a:txBody>
                  <a:tcPr marL="7219" marR="7219" marT="5865" marB="5865"/>
                </a:tc>
                <a:tc>
                  <a:txBody>
                    <a:bodyPr/>
                    <a:lstStyle/>
                    <a:p>
                      <a:endParaRPr lang="fr-BE" sz="1100"/>
                    </a:p>
                  </a:txBody>
                  <a:tcPr marL="7219" marR="7219" marT="5865" marB="5865"/>
                </a:tc>
              </a:tr>
              <a:tr h="185086">
                <a:tc>
                  <a:txBody>
                    <a:bodyPr/>
                    <a:lstStyle/>
                    <a:p>
                      <a:endParaRPr lang="fr-BE" sz="1100"/>
                    </a:p>
                  </a:txBody>
                  <a:tcPr marL="7219" marR="7219" marT="5865" marB="5865"/>
                </a:tc>
                <a:tc>
                  <a:txBody>
                    <a:bodyPr/>
                    <a:lstStyle/>
                    <a:p>
                      <a:endParaRPr lang="fr-BE" sz="1100" dirty="0"/>
                    </a:p>
                  </a:txBody>
                  <a:tcPr marL="7219" marR="7219" marT="5865" marB="5865"/>
                </a:tc>
              </a:tr>
            </a:tbl>
          </a:graphicData>
        </a:graphic>
      </p:graphicFrame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424409"/>
              </p:ext>
            </p:extLst>
          </p:nvPr>
        </p:nvGraphicFramePr>
        <p:xfrm>
          <a:off x="946981" y="3183146"/>
          <a:ext cx="5453510" cy="4536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50462"/>
                <a:gridCol w="4103048"/>
              </a:tblGrid>
              <a:tr h="274996">
                <a:tc>
                  <a:txBody>
                    <a:bodyPr/>
                    <a:lstStyle/>
                    <a:p>
                      <a:pPr marR="144145" algn="l">
                        <a:spcAft>
                          <a:spcPts val="0"/>
                        </a:spcAft>
                      </a:pPr>
                      <a:r>
                        <a:rPr lang="fr-FR" sz="900" b="1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8H30</a:t>
                      </a:r>
                      <a:endParaRPr lang="fr-BE" sz="900" b="1" dirty="0">
                        <a:solidFill>
                          <a:srgbClr val="FFFFFF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7219" marR="7219" marT="5865" marB="586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900" b="1" kern="120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ACCUEIL ET PETIT DEJEUNER</a:t>
                      </a:r>
                    </a:p>
                  </a:txBody>
                  <a:tcPr marL="7219" marR="7219" marT="5865" marB="5865">
                    <a:solidFill>
                      <a:schemeClr val="bg1"/>
                    </a:solidFill>
                  </a:tcPr>
                </a:tc>
              </a:tr>
              <a:tr h="435756">
                <a:tc>
                  <a:txBody>
                    <a:bodyPr/>
                    <a:lstStyle/>
                    <a:p>
                      <a:pPr marR="144145" algn="l">
                        <a:spcAft>
                          <a:spcPts val="0"/>
                        </a:spcAft>
                      </a:pPr>
                      <a:r>
                        <a:rPr lang="fr-FR" sz="900" b="1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9H00-9H20</a:t>
                      </a:r>
                      <a:endParaRPr lang="fr-BE" sz="900" b="1" dirty="0">
                        <a:solidFill>
                          <a:srgbClr val="FFFFFF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7219" marR="7219" marT="5865" marB="586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Introduction </a:t>
                      </a:r>
                      <a:r>
                        <a:rPr lang="fr-BE" sz="900" b="1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de la journée</a:t>
                      </a:r>
                      <a:endParaRPr lang="fr-BE" sz="900" b="1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marL="171450" indent="-17145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Isabelle Merckaert </a:t>
                      </a:r>
                      <a:endParaRPr lang="fr-BE" sz="900" b="1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fr-BE" sz="900" b="1" dirty="0">
                        <a:solidFill>
                          <a:srgbClr val="FFFFFF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7219" marR="7219" marT="5865" marB="5865">
                    <a:solidFill>
                      <a:schemeClr val="bg1"/>
                    </a:solidFill>
                  </a:tcPr>
                </a:tc>
              </a:tr>
              <a:tr h="761755">
                <a:tc>
                  <a:txBody>
                    <a:bodyPr/>
                    <a:lstStyle/>
                    <a:p>
                      <a:pPr marR="144145" algn="l">
                        <a:spcAft>
                          <a:spcPts val="0"/>
                        </a:spcAft>
                      </a:pPr>
                      <a:r>
                        <a:rPr lang="fr-FR" sz="900" b="1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9H20-10H10</a:t>
                      </a:r>
                      <a:endParaRPr lang="fr-BE" sz="900" b="1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900" b="1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fr-BE" sz="900" b="1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marR="144145" algn="l">
                        <a:spcAft>
                          <a:spcPts val="0"/>
                        </a:spcAft>
                      </a:pPr>
                      <a:endParaRPr lang="fr-FR" sz="900" b="1" dirty="0" smtClean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marR="144145" algn="l">
                        <a:spcAft>
                          <a:spcPts val="0"/>
                        </a:spcAft>
                      </a:pPr>
                      <a:r>
                        <a:rPr lang="fr-FR" sz="900" b="1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10H10-10H30</a:t>
                      </a:r>
                      <a:endParaRPr lang="fr-BE" sz="900" b="1" dirty="0">
                        <a:solidFill>
                          <a:srgbClr val="FFFFFF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7219" marR="7219" marT="5865" marB="586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BE" sz="900" b="1" kern="1200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Extrait d‘un entretien avec une patiente atteinte de cancer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BE" sz="900" b="1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F. </a:t>
                      </a:r>
                      <a:r>
                        <a:rPr lang="fr-BE" sz="900" b="1" kern="1200" dirty="0" err="1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Stiefel</a:t>
                      </a:r>
                      <a:endParaRPr lang="fr-BE" sz="900" b="1" kern="1200" dirty="0" smtClean="0"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fr-BE" sz="900" b="1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900" b="1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Discussion</a:t>
                      </a:r>
                      <a:endParaRPr lang="fr-BE" sz="900" b="1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900" b="1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fr-BE" sz="900" b="1" dirty="0">
                        <a:solidFill>
                          <a:srgbClr val="FFFFFF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7219" marR="7219" marT="5865" marB="5865">
                    <a:solidFill>
                      <a:schemeClr val="bg1"/>
                    </a:solidFill>
                  </a:tcPr>
                </a:tc>
              </a:tr>
              <a:tr h="285464">
                <a:tc>
                  <a:txBody>
                    <a:bodyPr/>
                    <a:lstStyle/>
                    <a:p>
                      <a:pPr marR="144145" algn="l">
                        <a:spcAft>
                          <a:spcPts val="0"/>
                        </a:spcAft>
                      </a:pPr>
                      <a:r>
                        <a:rPr lang="fr-FR" sz="900" b="1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10H30-10H50</a:t>
                      </a:r>
                      <a:endParaRPr lang="fr-BE" sz="900" b="1" dirty="0">
                        <a:solidFill>
                          <a:srgbClr val="FFFFFF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7219" marR="7219" marT="5865" marB="586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900" b="1" dirty="0" smtClean="0"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PAUSE-COLLATION</a:t>
                      </a:r>
                      <a:endParaRPr lang="fr-BE" sz="900" b="1" dirty="0">
                        <a:solidFill>
                          <a:srgbClr val="7030A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7219" marR="7219" marT="5865" marB="5865">
                    <a:solidFill>
                      <a:schemeClr val="bg1"/>
                    </a:solidFill>
                  </a:tcPr>
                </a:tc>
              </a:tr>
              <a:tr h="906878">
                <a:tc>
                  <a:txBody>
                    <a:bodyPr/>
                    <a:lstStyle/>
                    <a:p>
                      <a:pPr marR="144145" algn="l">
                        <a:spcAft>
                          <a:spcPts val="0"/>
                        </a:spcAft>
                      </a:pPr>
                      <a:r>
                        <a:rPr lang="fr-FR" sz="900" b="1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10H50-11H40</a:t>
                      </a:r>
                      <a:endParaRPr lang="fr-BE" sz="900" b="1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900" b="1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fr-BE" sz="900" b="1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900" b="1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fr-FR" sz="900" b="1" dirty="0" smtClean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fr-BE" sz="900" b="1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900" b="1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11H40-12H00</a:t>
                      </a:r>
                      <a:endParaRPr lang="fr-BE" sz="900" b="1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900" b="1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fr-BE" sz="900" b="1" dirty="0">
                        <a:solidFill>
                          <a:srgbClr val="FFFFFF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7219" marR="7219" marT="5865" marB="586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428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900" b="1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Comment mieux communiquer avec les patients atteints d'un </a:t>
                      </a:r>
                    </a:p>
                    <a:p>
                      <a:pPr marL="0" marR="0" lvl="0" indent="0" algn="l" defTabSz="3428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900" b="1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cancer et leurs proches ? Constats et perspectives« …</a:t>
                      </a:r>
                    </a:p>
                    <a:p>
                      <a:pPr marL="171450" marR="0" lvl="0" indent="-171450" algn="l" defTabSz="3428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BE" sz="900" b="1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Y. Libert</a:t>
                      </a:r>
                      <a:endParaRPr lang="fr-BE" sz="900" b="1" kern="1200" dirty="0" smtClean="0">
                        <a:solidFill>
                          <a:srgbClr val="FFFFFF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US" sz="900" b="1" dirty="0" smtClean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Discussion</a:t>
                      </a:r>
                      <a:endParaRPr lang="fr-BE" sz="900" b="1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marL="171450" indent="-17145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900" b="1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F. </a:t>
                      </a:r>
                      <a:r>
                        <a:rPr lang="en-US" sz="900" b="1" dirty="0" err="1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Stiefel</a:t>
                      </a:r>
                      <a:endParaRPr lang="fr-BE" sz="900" b="1" dirty="0">
                        <a:solidFill>
                          <a:srgbClr val="FFFFFF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7219" marR="7219" marT="5865" marB="5865">
                    <a:solidFill>
                      <a:schemeClr val="bg1"/>
                    </a:solidFill>
                  </a:tcPr>
                </a:tc>
              </a:tr>
              <a:tr h="294468">
                <a:tc>
                  <a:txBody>
                    <a:bodyPr/>
                    <a:lstStyle/>
                    <a:p>
                      <a:pPr marR="144145" algn="l">
                        <a:spcAft>
                          <a:spcPts val="0"/>
                        </a:spcAft>
                      </a:pPr>
                      <a:r>
                        <a:rPr lang="fr-FR" sz="900" b="1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12H00-13H30</a:t>
                      </a:r>
                      <a:endParaRPr lang="fr-BE" sz="900" b="1" dirty="0">
                        <a:solidFill>
                          <a:srgbClr val="FFFFFF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7219" marR="7219" marT="5865" marB="586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900" b="1" dirty="0" smtClean="0"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LUNCH</a:t>
                      </a:r>
                      <a:endParaRPr lang="fr-BE" sz="900" b="1" dirty="0">
                        <a:solidFill>
                          <a:srgbClr val="7030A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7219" marR="7219" marT="5865" marB="5865">
                    <a:solidFill>
                      <a:schemeClr val="bg1"/>
                    </a:solidFill>
                  </a:tcPr>
                </a:tc>
              </a:tr>
              <a:tr h="1000661">
                <a:tc>
                  <a:txBody>
                    <a:bodyPr/>
                    <a:lstStyle/>
                    <a:p>
                      <a:pPr marR="144145" algn="l">
                        <a:spcAft>
                          <a:spcPts val="0"/>
                        </a:spcAft>
                      </a:pPr>
                      <a:r>
                        <a:rPr lang="fr-FR" sz="900" b="1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fr-BE" sz="900" b="1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marR="144145" algn="l">
                        <a:spcAft>
                          <a:spcPts val="0"/>
                        </a:spcAft>
                      </a:pPr>
                      <a:r>
                        <a:rPr lang="fr-FR" sz="900" b="1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13H30-14H20</a:t>
                      </a:r>
                      <a:endParaRPr lang="fr-BE" sz="900" b="1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900" b="1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fr-BE" sz="900" b="1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900" b="1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fr-FR" sz="900" b="1" dirty="0" smtClean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fr-BE" sz="900" b="1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900" b="1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14H20-14H50</a:t>
                      </a:r>
                      <a:endParaRPr lang="fr-BE" sz="900" b="1" dirty="0">
                        <a:solidFill>
                          <a:srgbClr val="FFFFFF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7219" marR="7219" marT="5865" marB="586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fr-BE" sz="900" b="1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marL="0" marR="0" indent="0" algn="l" defTabSz="3428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900" b="1" kern="1200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Travail sur deux entretiens d'oncologues:</a:t>
                      </a:r>
                      <a:r>
                        <a:rPr lang="fr-BE" sz="900" b="1" kern="1200" baseline="0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c</a:t>
                      </a:r>
                      <a:r>
                        <a:rPr lang="fr-BE" sz="900" b="1" kern="1200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omment les comprendre </a:t>
                      </a:r>
                    </a:p>
                    <a:p>
                      <a:pPr marL="0" marR="0" indent="0" algn="l" defTabSz="3428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900" b="1" kern="1200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et comment les superviser ?</a:t>
                      </a:r>
                      <a:r>
                        <a:rPr lang="fr-FR" sz="900" b="1" kern="12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  <a:endParaRPr lang="fr-FR" sz="900" b="1" kern="1200" dirty="0" smtClean="0">
                        <a:solidFill>
                          <a:srgbClr val="FFFFFF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171450" marR="0" indent="-171450" algn="l" defTabSz="3428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900" b="1" kern="1200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F. </a:t>
                      </a:r>
                      <a:r>
                        <a:rPr lang="fr-FR" sz="900" b="1" kern="1200" dirty="0" err="1" smtClean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Stiefel</a:t>
                      </a:r>
                      <a:endParaRPr lang="fr-FR" sz="900" b="1" kern="1200" dirty="0" smtClean="0">
                        <a:solidFill>
                          <a:srgbClr val="FFFFFF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fr-BE" sz="900" b="1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900" b="1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Discussion</a:t>
                      </a:r>
                      <a:endParaRPr lang="fr-BE" sz="900" b="1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marL="171450" indent="-17145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900" b="1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I. </a:t>
                      </a:r>
                      <a:r>
                        <a:rPr lang="fr-FR" sz="900" b="1" dirty="0" err="1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Merckaert</a:t>
                      </a:r>
                      <a:endParaRPr lang="fr-BE" sz="900" b="1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7219" marR="7219" marT="5865" marB="5865">
                    <a:solidFill>
                      <a:schemeClr val="bg1"/>
                    </a:solidFill>
                  </a:tcPr>
                </a:tc>
              </a:tr>
              <a:tr h="576982">
                <a:tc>
                  <a:txBody>
                    <a:bodyPr/>
                    <a:lstStyle/>
                    <a:p>
                      <a:pPr marR="144145" algn="l">
                        <a:spcAft>
                          <a:spcPts val="0"/>
                        </a:spcAft>
                      </a:pPr>
                      <a:endParaRPr lang="fr-FR" sz="900" b="1" dirty="0" smtClean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marR="144145" algn="l">
                        <a:spcAft>
                          <a:spcPts val="0"/>
                        </a:spcAft>
                      </a:pPr>
                      <a:r>
                        <a:rPr lang="fr-FR" sz="900" b="1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15H00 </a:t>
                      </a:r>
                      <a:endParaRPr lang="fr-BE" sz="900" b="1" dirty="0">
                        <a:solidFill>
                          <a:srgbClr val="FFFFFF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7219" marR="7219" marT="5865" marB="586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fr-BE" sz="900" b="1" dirty="0" smtClean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BE" sz="900" b="1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Conclusion</a:t>
                      </a:r>
                      <a:r>
                        <a:rPr lang="fr-BE" sz="900" b="1" baseline="0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sur les 2 journées</a:t>
                      </a:r>
                      <a:endParaRPr lang="fr-BE" sz="900" b="1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marL="171450" indent="-17145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900" b="1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I. Merckaert</a:t>
                      </a:r>
                      <a:endParaRPr lang="fr-BE" sz="900" b="1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900" b="1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fr-BE" sz="900" b="1" dirty="0">
                        <a:solidFill>
                          <a:srgbClr val="FFFFFF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7219" marR="7219" marT="5865" marB="5865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47706" y="4364614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9" name="ZoneTexte 8"/>
          <p:cNvSpPr txBox="1"/>
          <p:nvPr/>
        </p:nvSpPr>
        <p:spPr>
          <a:xfrm>
            <a:off x="528466" y="7813157"/>
            <a:ext cx="3628349" cy="1107996"/>
          </a:xfrm>
          <a:prstGeom prst="rect">
            <a:avLst/>
          </a:prstGeom>
          <a:solidFill>
            <a:srgbClr val="FFFF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285736" indent="-285736">
              <a:buFont typeface="Arial" panose="020B0604020202020204" pitchFamily="34" charset="0"/>
              <a:buChar char="•"/>
            </a:pPr>
            <a:r>
              <a:rPr lang="fr-FR" sz="1100" b="1" dirty="0" smtClean="0">
                <a:solidFill>
                  <a:srgbClr val="7030A0"/>
                </a:solidFill>
              </a:rPr>
              <a:t>Auditoire: </a:t>
            </a:r>
            <a:r>
              <a:rPr lang="fr-FR" sz="1100" dirty="0">
                <a:solidFill>
                  <a:srgbClr val="7030A0"/>
                </a:solidFill>
              </a:rPr>
              <a:t>ULB, </a:t>
            </a:r>
            <a:r>
              <a:rPr lang="fr-FR" sz="1100" dirty="0" err="1" smtClean="0">
                <a:solidFill>
                  <a:srgbClr val="7030A0"/>
                </a:solidFill>
              </a:rPr>
              <a:t>Solbosch</a:t>
            </a:r>
            <a:r>
              <a:rPr lang="fr-FR" sz="1100" dirty="0" smtClean="0">
                <a:solidFill>
                  <a:srgbClr val="7030A0"/>
                </a:solidFill>
              </a:rPr>
              <a:t>, avenue A</a:t>
            </a:r>
            <a:r>
              <a:rPr lang="fr-FR" sz="1100" dirty="0">
                <a:solidFill>
                  <a:srgbClr val="7030A0"/>
                </a:solidFill>
              </a:rPr>
              <a:t>. </a:t>
            </a:r>
            <a:r>
              <a:rPr lang="fr-FR" sz="1100" dirty="0" err="1">
                <a:solidFill>
                  <a:srgbClr val="7030A0"/>
                </a:solidFill>
              </a:rPr>
              <a:t>Depage</a:t>
            </a:r>
            <a:r>
              <a:rPr lang="fr-FR" sz="1100" dirty="0">
                <a:solidFill>
                  <a:srgbClr val="7030A0"/>
                </a:solidFill>
              </a:rPr>
              <a:t>, 30, 1050 </a:t>
            </a:r>
            <a:r>
              <a:rPr lang="fr-FR" sz="1100" dirty="0" smtClean="0">
                <a:solidFill>
                  <a:srgbClr val="7030A0"/>
                </a:solidFill>
              </a:rPr>
              <a:t>Bruxelles, Bât. </a:t>
            </a:r>
            <a:r>
              <a:rPr lang="fr-FR" sz="1100" dirty="0">
                <a:solidFill>
                  <a:srgbClr val="7030A0"/>
                </a:solidFill>
              </a:rPr>
              <a:t>D, </a:t>
            </a:r>
            <a:r>
              <a:rPr lang="fr-FR" sz="1100" dirty="0" smtClean="0">
                <a:solidFill>
                  <a:srgbClr val="7030A0"/>
                </a:solidFill>
              </a:rPr>
              <a:t>DC2-206</a:t>
            </a:r>
          </a:p>
          <a:p>
            <a:pPr marL="285736" indent="-285736">
              <a:buFont typeface="Arial" panose="020B0604020202020204" pitchFamily="34" charset="0"/>
              <a:buChar char="•"/>
            </a:pPr>
            <a:endParaRPr lang="fr-FR" sz="1100" dirty="0">
              <a:solidFill>
                <a:srgbClr val="7030A0"/>
              </a:solidFill>
            </a:endParaRPr>
          </a:p>
          <a:p>
            <a:pPr marL="285736" indent="-285736">
              <a:buFont typeface="Arial" panose="020B0604020202020204" pitchFamily="34" charset="0"/>
              <a:buChar char="•"/>
            </a:pPr>
            <a:r>
              <a:rPr lang="fr-FR" sz="1100" b="1" dirty="0" smtClean="0">
                <a:solidFill>
                  <a:srgbClr val="7030A0"/>
                </a:solidFill>
              </a:rPr>
              <a:t>Coordination</a:t>
            </a:r>
            <a:r>
              <a:rPr lang="fr-FR" sz="1100" b="1" dirty="0">
                <a:solidFill>
                  <a:srgbClr val="7030A0"/>
                </a:solidFill>
              </a:rPr>
              <a:t> : </a:t>
            </a:r>
            <a:r>
              <a:rPr lang="fr-FR" sz="1100" dirty="0" smtClean="0">
                <a:solidFill>
                  <a:srgbClr val="7030A0"/>
                </a:solidFill>
              </a:rPr>
              <a:t>I. Merckaert: </a:t>
            </a:r>
            <a:r>
              <a:rPr lang="fr-FR" sz="1100" dirty="0">
                <a:solidFill>
                  <a:srgbClr val="7030A0"/>
                </a:solidFill>
              </a:rPr>
              <a:t>0032 478 843 </a:t>
            </a:r>
            <a:r>
              <a:rPr lang="fr-FR" sz="1100" dirty="0" smtClean="0">
                <a:solidFill>
                  <a:srgbClr val="7030A0"/>
                </a:solidFill>
              </a:rPr>
              <a:t>502</a:t>
            </a:r>
          </a:p>
          <a:p>
            <a:pPr marL="285736" indent="-285736">
              <a:buFont typeface="Arial" panose="020B0604020202020204" pitchFamily="34" charset="0"/>
              <a:buChar char="•"/>
            </a:pPr>
            <a:endParaRPr lang="fr-FR" sz="1100" dirty="0">
              <a:solidFill>
                <a:srgbClr val="7030A0"/>
              </a:solidFill>
            </a:endParaRPr>
          </a:p>
          <a:p>
            <a:pPr marL="285736" indent="-285736">
              <a:buFont typeface="Arial" panose="020B0604020202020204" pitchFamily="34" charset="0"/>
              <a:buChar char="•"/>
            </a:pPr>
            <a:r>
              <a:rPr lang="fr-FR" sz="1100" b="1" dirty="0" smtClean="0">
                <a:solidFill>
                  <a:srgbClr val="7030A0"/>
                </a:solidFill>
              </a:rPr>
              <a:t>Inscription: </a:t>
            </a:r>
            <a:r>
              <a:rPr lang="fr-FR" sz="1100" dirty="0">
                <a:solidFill>
                  <a:srgbClr val="7030A0"/>
                </a:solidFill>
              </a:rPr>
              <a:t>C.P.O.: 0032 2 538 03 27</a:t>
            </a:r>
            <a:endParaRPr lang="fr-BE" sz="1100" dirty="0">
              <a:solidFill>
                <a:srgbClr val="7030A0"/>
              </a:solidFill>
            </a:endParaRPr>
          </a:p>
        </p:txBody>
      </p:sp>
      <p:pic>
        <p:nvPicPr>
          <p:cNvPr id="14" name="Image 13" descr="plan_ulb-850f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03560" y="7813157"/>
            <a:ext cx="1963830" cy="110799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5687255" y="8070396"/>
            <a:ext cx="72000" cy="57558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5896748" y="8693621"/>
            <a:ext cx="72000" cy="57558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748" y="8722400"/>
            <a:ext cx="180000" cy="14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63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irection Ion">
  <a:themeElements>
    <a:clrScheme name="Personnalisé 4">
      <a:dk1>
        <a:sysClr val="windowText" lastClr="000000"/>
      </a:dk1>
      <a:lt1>
        <a:srgbClr val="7DDB0B"/>
      </a:lt1>
      <a:dk2>
        <a:srgbClr val="3B3059"/>
      </a:dk2>
      <a:lt2>
        <a:srgbClr val="EBEBEB"/>
      </a:lt2>
      <a:accent1>
        <a:srgbClr val="FFC000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Direction 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irection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875</TotalTime>
  <Words>153</Words>
  <Application>Microsoft Office PowerPoint</Application>
  <PresentationFormat>Format A4 (210 x 297 mm)</PresentationFormat>
  <Paragraphs>109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Arial</vt:lpstr>
      <vt:lpstr>Century Gothic</vt:lpstr>
      <vt:lpstr>Times New Roman</vt:lpstr>
      <vt:lpstr>Wingdings 3</vt:lpstr>
      <vt:lpstr>Direction Ion</vt:lpstr>
      <vt:lpstr>6 &amp; 7 OCTOBRE 2017  AVANCEES EN PSYCHO-ONCOLOGIE </vt:lpstr>
      <vt:lpstr>  Vendredi 6 OCTOBRE  PROGRAMME</vt:lpstr>
      <vt:lpstr> Samedi 7 OCTOBRE  PROGRAMME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Angelique</dc:creator>
  <cp:lastModifiedBy>Angelique</cp:lastModifiedBy>
  <cp:revision>66</cp:revision>
  <cp:lastPrinted>2016-12-23T11:09:21Z</cp:lastPrinted>
  <dcterms:created xsi:type="dcterms:W3CDTF">2016-12-20T13:17:48Z</dcterms:created>
  <dcterms:modified xsi:type="dcterms:W3CDTF">2017-09-08T13:37:12Z</dcterms:modified>
</cp:coreProperties>
</file>