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75" r:id="rId1"/>
  </p:sldMasterIdLst>
  <p:sldIdLst>
    <p:sldId id="256" r:id="rId2"/>
    <p:sldId id="257" r:id="rId3"/>
    <p:sldId id="258" r:id="rId4"/>
  </p:sldIdLst>
  <p:sldSz cx="6858000" cy="12192000"/>
  <p:notesSz cx="6808788" cy="99409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6860A"/>
    <a:srgbClr val="E7FD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61" autoAdjust="0"/>
    <p:restoredTop sz="92636" autoAdjust="0"/>
  </p:normalViewPr>
  <p:slideViewPr>
    <p:cSldViewPr snapToGrid="0">
      <p:cViewPr>
        <p:scale>
          <a:sx n="76" d="100"/>
          <a:sy n="76" d="100"/>
        </p:scale>
        <p:origin x="432" y="-176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189" y="0"/>
            <a:ext cx="6859191" cy="12196974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9831" y="3958229"/>
            <a:ext cx="4438259" cy="4534892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9831" y="8493126"/>
            <a:ext cx="4438259" cy="1531413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8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5114506" y="3368707"/>
            <a:ext cx="1761065" cy="171494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96DFF08F-DC6B-4601-B491-B0F83F6DD2DA}" type="datetimeFigureOut">
              <a:rPr lang="en-US" smtClean="0"/>
              <a:t>12/23/2016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2693651" y="5920903"/>
            <a:ext cx="6861858" cy="171495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809234" y="0"/>
            <a:ext cx="514350" cy="19545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58964" y="525749"/>
            <a:ext cx="593481" cy="1364777"/>
          </a:xfrm>
          <a:prstGeom prst="rect">
            <a:avLst/>
          </a:prstGeom>
        </p:spPr>
        <p:txBody>
          <a:bodyPr anchor="b"/>
          <a:lstStyle>
            <a:lvl1pPr algn="ctr">
              <a:defRPr sz="2100"/>
            </a:lvl1pPr>
          </a:lstStyle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3255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189" y="0"/>
            <a:ext cx="6859191" cy="12196974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34" y="8820363"/>
            <a:ext cx="4816503" cy="100753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9834" y="1219200"/>
            <a:ext cx="4816503" cy="6096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883" indent="0">
              <a:buNone/>
              <a:defRPr sz="1200"/>
            </a:lvl2pPr>
            <a:lvl3pPr marL="685766" indent="0">
              <a:buNone/>
              <a:defRPr sz="1200"/>
            </a:lvl3pPr>
            <a:lvl4pPr marL="1028649" indent="0">
              <a:buNone/>
              <a:defRPr sz="1200"/>
            </a:lvl4pPr>
            <a:lvl5pPr marL="1371532" indent="0">
              <a:buNone/>
              <a:defRPr sz="1200"/>
            </a:lvl5pPr>
            <a:lvl6pPr marL="1714415" indent="0">
              <a:buNone/>
              <a:defRPr sz="1200"/>
            </a:lvl6pPr>
            <a:lvl7pPr marL="2057298" indent="0">
              <a:buNone/>
              <a:defRPr sz="1200"/>
            </a:lvl7pPr>
            <a:lvl8pPr marL="2400181" indent="0">
              <a:buNone/>
              <a:defRPr sz="1200"/>
            </a:lvl8pPr>
            <a:lvl9pPr marL="2743064" indent="0">
              <a:buNone/>
              <a:defRPr sz="12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649831" y="9827897"/>
            <a:ext cx="4816503" cy="877710"/>
          </a:xfrm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883" indent="0">
              <a:buNone/>
              <a:defRPr sz="900"/>
            </a:lvl2pPr>
            <a:lvl3pPr marL="685766" indent="0">
              <a:buNone/>
              <a:defRPr sz="750"/>
            </a:lvl3pPr>
            <a:lvl4pPr marL="1028649" indent="0">
              <a:buNone/>
              <a:defRPr sz="675"/>
            </a:lvl4pPr>
            <a:lvl5pPr marL="1371532" indent="0">
              <a:buNone/>
              <a:defRPr sz="675"/>
            </a:lvl5pPr>
            <a:lvl6pPr marL="1714415" indent="0">
              <a:buNone/>
              <a:defRPr sz="675"/>
            </a:lvl6pPr>
            <a:lvl7pPr marL="2057298" indent="0">
              <a:buNone/>
              <a:defRPr sz="675"/>
            </a:lvl7pPr>
            <a:lvl8pPr marL="2400181" indent="0">
              <a:buNone/>
              <a:defRPr sz="675"/>
            </a:lvl8pPr>
            <a:lvl9pPr marL="2743064" indent="0">
              <a:buNone/>
              <a:defRPr sz="675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12/23/2016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809234" y="0"/>
            <a:ext cx="514350" cy="19545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758964" y="525749"/>
            <a:ext cx="593481" cy="1364777"/>
          </a:xfrm>
          <a:prstGeom prst="rect">
            <a:avLst/>
          </a:prstGeom>
        </p:spPr>
        <p:txBody>
          <a:bodyPr/>
          <a:lstStyle>
            <a:lvl1pPr algn="ctr">
              <a:defRPr sz="2100"/>
            </a:lvl1pPr>
          </a:lstStyle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4355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189" y="0"/>
            <a:ext cx="6859191" cy="12196974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31" y="1648178"/>
            <a:ext cx="4816504" cy="3009280"/>
          </a:xfrm>
        </p:spPr>
        <p:txBody>
          <a:bodyPr/>
          <a:lstStyle>
            <a:lvl1pPr>
              <a:defRPr sz="27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831" y="6200931"/>
            <a:ext cx="4816504" cy="4509968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883" indent="0">
              <a:buNone/>
              <a:defRPr sz="900"/>
            </a:lvl2pPr>
            <a:lvl3pPr marL="685766" indent="0">
              <a:buNone/>
              <a:defRPr sz="750"/>
            </a:lvl3pPr>
            <a:lvl4pPr marL="1028649" indent="0">
              <a:buNone/>
              <a:defRPr sz="675"/>
            </a:lvl4pPr>
            <a:lvl5pPr marL="1371532" indent="0">
              <a:buNone/>
              <a:defRPr sz="675"/>
            </a:lvl5pPr>
            <a:lvl6pPr marL="1714415" indent="0">
              <a:buNone/>
              <a:defRPr sz="675"/>
            </a:lvl6pPr>
            <a:lvl7pPr marL="2057298" indent="0">
              <a:buNone/>
              <a:defRPr sz="675"/>
            </a:lvl7pPr>
            <a:lvl8pPr marL="2400181" indent="0">
              <a:buNone/>
              <a:defRPr sz="675"/>
            </a:lvl8pPr>
            <a:lvl9pPr marL="2743064" indent="0">
              <a:buNone/>
              <a:defRPr sz="675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12/23/2016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809234" y="0"/>
            <a:ext cx="514350" cy="19545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58964" y="525749"/>
            <a:ext cx="593481" cy="1364777"/>
          </a:xfrm>
          <a:prstGeom prst="rect">
            <a:avLst/>
          </a:prstGeom>
        </p:spPr>
        <p:txBody>
          <a:bodyPr/>
          <a:lstStyle>
            <a:lvl1pPr algn="ctr">
              <a:defRPr sz="2100"/>
            </a:lvl1pPr>
          </a:lstStyle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1977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189" y="0"/>
            <a:ext cx="6859191" cy="12196974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485576" y="1158566"/>
            <a:ext cx="4511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5302066" y="5156081"/>
            <a:ext cx="4642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6048" y="1648177"/>
            <a:ext cx="4620289" cy="5123874"/>
          </a:xfrm>
        </p:spPr>
        <p:txBody>
          <a:bodyPr anchor="ctr"/>
          <a:lstStyle>
            <a:lvl1pPr>
              <a:defRPr sz="27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040462" y="6772052"/>
            <a:ext cx="4234607" cy="592201"/>
          </a:xfrm>
        </p:spPr>
        <p:txBody>
          <a:bodyPr>
            <a:normAutofit/>
          </a:bodyPr>
          <a:lstStyle>
            <a:lvl1pPr marL="0" indent="0">
              <a:buNone/>
              <a:defRPr lang="en-US" sz="105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342883" indent="0">
              <a:buNone/>
              <a:defRPr sz="900"/>
            </a:lvl2pPr>
            <a:lvl3pPr marL="685766" indent="0">
              <a:buNone/>
              <a:defRPr sz="750"/>
            </a:lvl3pPr>
            <a:lvl4pPr marL="1028649" indent="0">
              <a:buNone/>
              <a:defRPr sz="675"/>
            </a:lvl4pPr>
            <a:lvl5pPr marL="1371532" indent="0">
              <a:buNone/>
              <a:defRPr sz="675"/>
            </a:lvl5pPr>
            <a:lvl6pPr marL="1714415" indent="0">
              <a:buNone/>
              <a:defRPr sz="675"/>
            </a:lvl6pPr>
            <a:lvl7pPr marL="2057298" indent="0">
              <a:buNone/>
              <a:defRPr sz="675"/>
            </a:lvl7pPr>
            <a:lvl8pPr marL="2400181" indent="0">
              <a:buNone/>
              <a:defRPr sz="675"/>
            </a:lvl8pPr>
            <a:lvl9pPr marL="2743064" indent="0">
              <a:buNone/>
              <a:defRPr sz="675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833" y="8890340"/>
            <a:ext cx="4757755" cy="1796656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883" indent="0">
              <a:buNone/>
              <a:defRPr sz="900"/>
            </a:lvl2pPr>
            <a:lvl3pPr marL="685766" indent="0">
              <a:buNone/>
              <a:defRPr sz="750"/>
            </a:lvl3pPr>
            <a:lvl4pPr marL="1028649" indent="0">
              <a:buNone/>
              <a:defRPr sz="675"/>
            </a:lvl4pPr>
            <a:lvl5pPr marL="1371532" indent="0">
              <a:buNone/>
              <a:defRPr sz="675"/>
            </a:lvl5pPr>
            <a:lvl6pPr marL="1714415" indent="0">
              <a:buNone/>
              <a:defRPr sz="675"/>
            </a:lvl6pPr>
            <a:lvl7pPr marL="2057298" indent="0">
              <a:buNone/>
              <a:defRPr sz="675"/>
            </a:lvl7pPr>
            <a:lvl8pPr marL="2400181" indent="0">
              <a:buNone/>
              <a:defRPr sz="675"/>
            </a:lvl8pPr>
            <a:lvl9pPr marL="2743064" indent="0">
              <a:buNone/>
              <a:defRPr sz="675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12/23/2016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809234" y="0"/>
            <a:ext cx="514350" cy="19545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58964" y="525749"/>
            <a:ext cx="593481" cy="1364777"/>
          </a:xfrm>
          <a:prstGeom prst="rect">
            <a:avLst/>
          </a:prstGeom>
        </p:spPr>
        <p:txBody>
          <a:bodyPr/>
          <a:lstStyle>
            <a:lvl1pPr algn="ctr">
              <a:defRPr sz="2100"/>
            </a:lvl1pPr>
          </a:lstStyle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2335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189" y="0"/>
            <a:ext cx="6859191" cy="12196974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31" y="3657606"/>
            <a:ext cx="4816504" cy="3725333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9834" y="8933177"/>
            <a:ext cx="4816503" cy="1768695"/>
          </a:xfrm>
        </p:spPr>
        <p:txBody>
          <a:bodyPr anchor="t"/>
          <a:lstStyle>
            <a:lvl1pPr marL="0" indent="0" algn="l">
              <a:buNone/>
              <a:defRPr sz="15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8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4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5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41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29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181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06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12/23/2016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809234" y="0"/>
            <a:ext cx="514350" cy="19545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58964" y="525749"/>
            <a:ext cx="593481" cy="1364777"/>
          </a:xfrm>
          <a:prstGeom prst="rect">
            <a:avLst/>
          </a:prstGeom>
        </p:spPr>
        <p:txBody>
          <a:bodyPr/>
          <a:lstStyle>
            <a:lvl1pPr algn="ctr">
              <a:defRPr sz="2100"/>
            </a:lvl1pPr>
          </a:lstStyle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3639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32" y="1648178"/>
            <a:ext cx="4817695" cy="1261980"/>
          </a:xfrm>
        </p:spPr>
        <p:txBody>
          <a:bodyPr/>
          <a:lstStyle>
            <a:lvl1pPr>
              <a:defRPr sz="2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9831" y="4425245"/>
            <a:ext cx="1735074" cy="1169710"/>
          </a:xfrm>
        </p:spPr>
        <p:txBody>
          <a:bodyPr anchor="b">
            <a:noAutofit/>
          </a:bodyPr>
          <a:lstStyle>
            <a:lvl1pPr marL="0" indent="0">
              <a:buNone/>
              <a:defRPr sz="15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883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8" indent="0">
              <a:buNone/>
              <a:defRPr sz="1200" b="1"/>
            </a:lvl7pPr>
            <a:lvl8pPr marL="2400181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649831" y="5594962"/>
            <a:ext cx="1735074" cy="5134873"/>
          </a:xfrm>
        </p:spPr>
        <p:txBody>
          <a:bodyPr anchor="t">
            <a:normAutofit/>
          </a:bodyPr>
          <a:lstStyle>
            <a:lvl1pPr marL="0" indent="0">
              <a:buNone/>
              <a:defRPr sz="900"/>
            </a:lvl1pPr>
            <a:lvl2pPr marL="342883" indent="0">
              <a:buNone/>
              <a:defRPr sz="900"/>
            </a:lvl2pPr>
            <a:lvl3pPr marL="685766" indent="0">
              <a:buNone/>
              <a:defRPr sz="750"/>
            </a:lvl3pPr>
            <a:lvl4pPr marL="1028649" indent="0">
              <a:buNone/>
              <a:defRPr sz="675"/>
            </a:lvl4pPr>
            <a:lvl5pPr marL="1371532" indent="0">
              <a:buNone/>
              <a:defRPr sz="675"/>
            </a:lvl5pPr>
            <a:lvl6pPr marL="1714415" indent="0">
              <a:buNone/>
              <a:defRPr sz="675"/>
            </a:lvl6pPr>
            <a:lvl7pPr marL="2057298" indent="0">
              <a:buNone/>
              <a:defRPr sz="675"/>
            </a:lvl7pPr>
            <a:lvl8pPr marL="2400181" indent="0">
              <a:buNone/>
              <a:defRPr sz="675"/>
            </a:lvl8pPr>
            <a:lvl9pPr marL="2743064" indent="0">
              <a:buNone/>
              <a:defRPr sz="675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554211" y="4425245"/>
            <a:ext cx="1739189" cy="1169710"/>
          </a:xfrm>
        </p:spPr>
        <p:txBody>
          <a:bodyPr anchor="b">
            <a:noAutofit/>
          </a:bodyPr>
          <a:lstStyle>
            <a:lvl1pPr marL="0" indent="0">
              <a:buNone/>
              <a:defRPr sz="15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883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8" indent="0">
              <a:buNone/>
              <a:defRPr sz="1200" b="1"/>
            </a:lvl7pPr>
            <a:lvl8pPr marL="2400181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2556355" y="5594962"/>
            <a:ext cx="1739189" cy="5134873"/>
          </a:xfrm>
        </p:spPr>
        <p:txBody>
          <a:bodyPr anchor="t">
            <a:normAutofit/>
          </a:bodyPr>
          <a:lstStyle>
            <a:lvl1pPr marL="0" indent="0">
              <a:buNone/>
              <a:defRPr sz="900"/>
            </a:lvl1pPr>
            <a:lvl2pPr marL="342883" indent="0">
              <a:buNone/>
              <a:defRPr sz="900"/>
            </a:lvl2pPr>
            <a:lvl3pPr marL="685766" indent="0">
              <a:buNone/>
              <a:defRPr sz="750"/>
            </a:lvl3pPr>
            <a:lvl4pPr marL="1028649" indent="0">
              <a:buNone/>
              <a:defRPr sz="675"/>
            </a:lvl4pPr>
            <a:lvl5pPr marL="1371532" indent="0">
              <a:buNone/>
              <a:defRPr sz="675"/>
            </a:lvl5pPr>
            <a:lvl6pPr marL="1714415" indent="0">
              <a:buNone/>
              <a:defRPr sz="675"/>
            </a:lvl6pPr>
            <a:lvl7pPr marL="2057298" indent="0">
              <a:buNone/>
              <a:defRPr sz="675"/>
            </a:lvl7pPr>
            <a:lvl8pPr marL="2400181" indent="0">
              <a:buNone/>
              <a:defRPr sz="675"/>
            </a:lvl8pPr>
            <a:lvl9pPr marL="2743064" indent="0">
              <a:buNone/>
              <a:defRPr sz="675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468984" y="4425245"/>
            <a:ext cx="1739189" cy="1169710"/>
          </a:xfrm>
        </p:spPr>
        <p:txBody>
          <a:bodyPr anchor="b">
            <a:noAutofit/>
          </a:bodyPr>
          <a:lstStyle>
            <a:lvl1pPr marL="0" indent="0">
              <a:buNone/>
              <a:defRPr sz="15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883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8" indent="0">
              <a:buNone/>
              <a:defRPr sz="1200" b="1"/>
            </a:lvl7pPr>
            <a:lvl8pPr marL="2400181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4470704" y="5594962"/>
            <a:ext cx="1737469" cy="5134873"/>
          </a:xfrm>
        </p:spPr>
        <p:txBody>
          <a:bodyPr anchor="t">
            <a:normAutofit/>
          </a:bodyPr>
          <a:lstStyle>
            <a:lvl1pPr marL="0" indent="0">
              <a:buNone/>
              <a:defRPr sz="900"/>
            </a:lvl1pPr>
            <a:lvl2pPr marL="342883" indent="0">
              <a:buNone/>
              <a:defRPr sz="900"/>
            </a:lvl2pPr>
            <a:lvl3pPr marL="685766" indent="0">
              <a:buNone/>
              <a:defRPr sz="750"/>
            </a:lvl3pPr>
            <a:lvl4pPr marL="1028649" indent="0">
              <a:buNone/>
              <a:defRPr sz="675"/>
            </a:lvl4pPr>
            <a:lvl5pPr marL="1371532" indent="0">
              <a:buNone/>
              <a:defRPr sz="675"/>
            </a:lvl5pPr>
            <a:lvl6pPr marL="1714415" indent="0">
              <a:buNone/>
              <a:defRPr sz="675"/>
            </a:lvl6pPr>
            <a:lvl7pPr marL="2057298" indent="0">
              <a:buNone/>
              <a:defRPr sz="675"/>
            </a:lvl7pPr>
            <a:lvl8pPr marL="2400181" indent="0">
              <a:buNone/>
              <a:defRPr sz="675"/>
            </a:lvl8pPr>
            <a:lvl9pPr marL="2743064" indent="0">
              <a:buNone/>
              <a:defRPr sz="675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470898" y="4425251"/>
            <a:ext cx="0" cy="6304583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387141" y="4425251"/>
            <a:ext cx="0" cy="6304583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12/23/2016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5758964" y="525749"/>
            <a:ext cx="593481" cy="1364777"/>
          </a:xfrm>
          <a:prstGeom prst="rect">
            <a:avLst/>
          </a:prstGeom>
        </p:spPr>
        <p:txBody>
          <a:bodyPr/>
          <a:lstStyle>
            <a:lvl1pPr algn="ctr">
              <a:defRPr sz="2100"/>
            </a:lvl1pPr>
          </a:lstStyle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57675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31" y="1648178"/>
            <a:ext cx="4758945" cy="1261980"/>
          </a:xfrm>
        </p:spPr>
        <p:txBody>
          <a:bodyPr/>
          <a:lstStyle>
            <a:lvl1pPr>
              <a:defRPr sz="2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9831" y="7430393"/>
            <a:ext cx="1735074" cy="1169710"/>
          </a:xfrm>
        </p:spPr>
        <p:txBody>
          <a:bodyPr anchor="b">
            <a:noAutofit/>
          </a:bodyPr>
          <a:lstStyle>
            <a:lvl1pPr marL="0" indent="0">
              <a:buNone/>
              <a:defRPr sz="15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883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8" indent="0">
              <a:buNone/>
              <a:defRPr sz="1200" b="1"/>
            </a:lvl7pPr>
            <a:lvl8pPr marL="2400181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764291" y="4425245"/>
            <a:ext cx="1511358" cy="257305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883" indent="0">
              <a:buNone/>
              <a:defRPr sz="1200"/>
            </a:lvl2pPr>
            <a:lvl3pPr marL="685766" indent="0">
              <a:buNone/>
              <a:defRPr sz="1200"/>
            </a:lvl3pPr>
            <a:lvl4pPr marL="1028649" indent="0">
              <a:buNone/>
              <a:defRPr sz="1200"/>
            </a:lvl4pPr>
            <a:lvl5pPr marL="1371532" indent="0">
              <a:buNone/>
              <a:defRPr sz="1200"/>
            </a:lvl5pPr>
            <a:lvl6pPr marL="1714415" indent="0">
              <a:buNone/>
              <a:defRPr sz="1200"/>
            </a:lvl6pPr>
            <a:lvl7pPr marL="2057298" indent="0">
              <a:buNone/>
              <a:defRPr sz="1200"/>
            </a:lvl7pPr>
            <a:lvl8pPr marL="2400181" indent="0">
              <a:buNone/>
              <a:defRPr sz="1200"/>
            </a:lvl8pPr>
            <a:lvl9pPr marL="2743064" indent="0">
              <a:buNone/>
              <a:defRPr sz="12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649830" y="8600110"/>
            <a:ext cx="1735074" cy="2110793"/>
          </a:xfrm>
        </p:spPr>
        <p:txBody>
          <a:bodyPr anchor="t">
            <a:normAutofit/>
          </a:bodyPr>
          <a:lstStyle>
            <a:lvl1pPr marL="0" indent="0">
              <a:buNone/>
              <a:defRPr sz="900"/>
            </a:lvl1pPr>
            <a:lvl2pPr marL="342883" indent="0">
              <a:buNone/>
              <a:defRPr sz="900"/>
            </a:lvl2pPr>
            <a:lvl3pPr marL="685766" indent="0">
              <a:buNone/>
              <a:defRPr sz="750"/>
            </a:lvl3pPr>
            <a:lvl4pPr marL="1028649" indent="0">
              <a:buNone/>
              <a:defRPr sz="675"/>
            </a:lvl4pPr>
            <a:lvl5pPr marL="1371532" indent="0">
              <a:buNone/>
              <a:defRPr sz="675"/>
            </a:lvl5pPr>
            <a:lvl6pPr marL="1714415" indent="0">
              <a:buNone/>
              <a:defRPr sz="675"/>
            </a:lvl6pPr>
            <a:lvl7pPr marL="2057298" indent="0">
              <a:buNone/>
              <a:defRPr sz="675"/>
            </a:lvl7pPr>
            <a:lvl8pPr marL="2400181" indent="0">
              <a:buNone/>
              <a:defRPr sz="675"/>
            </a:lvl8pPr>
            <a:lvl9pPr marL="2743064" indent="0">
              <a:buNone/>
              <a:defRPr sz="675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558345" y="7430391"/>
            <a:ext cx="1739189" cy="1169710"/>
          </a:xfrm>
        </p:spPr>
        <p:txBody>
          <a:bodyPr anchor="b">
            <a:noAutofit/>
          </a:bodyPr>
          <a:lstStyle>
            <a:lvl1pPr marL="0" indent="0">
              <a:buNone/>
              <a:defRPr sz="15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883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8" indent="0">
              <a:buNone/>
              <a:defRPr sz="1200" b="1"/>
            </a:lvl7pPr>
            <a:lvl8pPr marL="2400181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664892" y="4425245"/>
            <a:ext cx="1511358" cy="257305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883" indent="0">
              <a:buNone/>
              <a:defRPr sz="1200"/>
            </a:lvl2pPr>
            <a:lvl3pPr marL="685766" indent="0">
              <a:buNone/>
              <a:defRPr sz="1200"/>
            </a:lvl3pPr>
            <a:lvl4pPr marL="1028649" indent="0">
              <a:buNone/>
              <a:defRPr sz="1200"/>
            </a:lvl4pPr>
            <a:lvl5pPr marL="1371532" indent="0">
              <a:buNone/>
              <a:defRPr sz="1200"/>
            </a:lvl5pPr>
            <a:lvl6pPr marL="1714415" indent="0">
              <a:buNone/>
              <a:defRPr sz="1200"/>
            </a:lvl6pPr>
            <a:lvl7pPr marL="2057298" indent="0">
              <a:buNone/>
              <a:defRPr sz="1200"/>
            </a:lvl7pPr>
            <a:lvl8pPr marL="2400181" indent="0">
              <a:buNone/>
              <a:defRPr sz="1200"/>
            </a:lvl8pPr>
            <a:lvl9pPr marL="2743064" indent="0">
              <a:buNone/>
              <a:defRPr sz="12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2558345" y="8619043"/>
            <a:ext cx="1739189" cy="2110793"/>
          </a:xfrm>
        </p:spPr>
        <p:txBody>
          <a:bodyPr anchor="t">
            <a:normAutofit/>
          </a:bodyPr>
          <a:lstStyle>
            <a:lvl1pPr marL="0" indent="0">
              <a:buNone/>
              <a:defRPr sz="900"/>
            </a:lvl1pPr>
            <a:lvl2pPr marL="342883" indent="0">
              <a:buNone/>
              <a:defRPr sz="900"/>
            </a:lvl2pPr>
            <a:lvl3pPr marL="685766" indent="0">
              <a:buNone/>
              <a:defRPr sz="750"/>
            </a:lvl3pPr>
            <a:lvl4pPr marL="1028649" indent="0">
              <a:buNone/>
              <a:defRPr sz="675"/>
            </a:lvl4pPr>
            <a:lvl5pPr marL="1371532" indent="0">
              <a:buNone/>
              <a:defRPr sz="675"/>
            </a:lvl5pPr>
            <a:lvl6pPr marL="1714415" indent="0">
              <a:buNone/>
              <a:defRPr sz="675"/>
            </a:lvl6pPr>
            <a:lvl7pPr marL="2057298" indent="0">
              <a:buNone/>
              <a:defRPr sz="675"/>
            </a:lvl7pPr>
            <a:lvl8pPr marL="2400181" indent="0">
              <a:buNone/>
              <a:defRPr sz="675"/>
            </a:lvl8pPr>
            <a:lvl9pPr marL="2743064" indent="0">
              <a:buNone/>
              <a:defRPr sz="675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468984" y="7430393"/>
            <a:ext cx="1739189" cy="1169710"/>
          </a:xfrm>
        </p:spPr>
        <p:txBody>
          <a:bodyPr anchor="b">
            <a:noAutofit/>
          </a:bodyPr>
          <a:lstStyle>
            <a:lvl1pPr marL="0" indent="0">
              <a:buNone/>
              <a:defRPr sz="15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883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8" indent="0">
              <a:buNone/>
              <a:defRPr sz="1200" b="1"/>
            </a:lvl7pPr>
            <a:lvl8pPr marL="2400181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4581481" y="4425245"/>
            <a:ext cx="1511358" cy="257305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883" indent="0">
              <a:buNone/>
              <a:defRPr sz="1200"/>
            </a:lvl2pPr>
            <a:lvl3pPr marL="685766" indent="0">
              <a:buNone/>
              <a:defRPr sz="1200"/>
            </a:lvl3pPr>
            <a:lvl4pPr marL="1028649" indent="0">
              <a:buNone/>
              <a:defRPr sz="1200"/>
            </a:lvl4pPr>
            <a:lvl5pPr marL="1371532" indent="0">
              <a:buNone/>
              <a:defRPr sz="1200"/>
            </a:lvl5pPr>
            <a:lvl6pPr marL="1714415" indent="0">
              <a:buNone/>
              <a:defRPr sz="1200"/>
            </a:lvl6pPr>
            <a:lvl7pPr marL="2057298" indent="0">
              <a:buNone/>
              <a:defRPr sz="1200"/>
            </a:lvl7pPr>
            <a:lvl8pPr marL="2400181" indent="0">
              <a:buNone/>
              <a:defRPr sz="1200"/>
            </a:lvl8pPr>
            <a:lvl9pPr marL="2743064" indent="0">
              <a:buNone/>
              <a:defRPr sz="12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4468984" y="8600110"/>
            <a:ext cx="1739189" cy="2110793"/>
          </a:xfrm>
        </p:spPr>
        <p:txBody>
          <a:bodyPr anchor="t">
            <a:normAutofit/>
          </a:bodyPr>
          <a:lstStyle>
            <a:lvl1pPr marL="0" indent="0">
              <a:buNone/>
              <a:defRPr sz="900"/>
            </a:lvl1pPr>
            <a:lvl2pPr marL="342883" indent="0">
              <a:buNone/>
              <a:defRPr sz="900"/>
            </a:lvl2pPr>
            <a:lvl3pPr marL="685766" indent="0">
              <a:buNone/>
              <a:defRPr sz="750"/>
            </a:lvl3pPr>
            <a:lvl4pPr marL="1028649" indent="0">
              <a:buNone/>
              <a:defRPr sz="675"/>
            </a:lvl4pPr>
            <a:lvl5pPr marL="1371532" indent="0">
              <a:buNone/>
              <a:defRPr sz="675"/>
            </a:lvl5pPr>
            <a:lvl6pPr marL="1714415" indent="0">
              <a:buNone/>
              <a:defRPr sz="675"/>
            </a:lvl6pPr>
            <a:lvl7pPr marL="2057298" indent="0">
              <a:buNone/>
              <a:defRPr sz="675"/>
            </a:lvl7pPr>
            <a:lvl8pPr marL="2400181" indent="0">
              <a:buNone/>
              <a:defRPr sz="675"/>
            </a:lvl8pPr>
            <a:lvl9pPr marL="2743064" indent="0">
              <a:buNone/>
              <a:defRPr sz="675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2467514" y="4425251"/>
            <a:ext cx="0" cy="6304583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4387141" y="4425251"/>
            <a:ext cx="0" cy="6304583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12/23/2016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5758964" y="525749"/>
            <a:ext cx="593481" cy="1364777"/>
          </a:xfrm>
          <a:prstGeom prst="rect">
            <a:avLst/>
          </a:prstGeom>
        </p:spPr>
        <p:txBody>
          <a:bodyPr/>
          <a:lstStyle>
            <a:lvl1pPr algn="ctr">
              <a:defRPr sz="2100"/>
            </a:lvl1pPr>
          </a:lstStyle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2809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15977" y="11356291"/>
            <a:ext cx="742949" cy="406505"/>
          </a:xfrm>
        </p:spPr>
        <p:txBody>
          <a:bodyPr/>
          <a:lstStyle/>
          <a:p>
            <a:fld id="{96DFF08F-DC6B-4601-B491-B0F83F6DD2DA}" type="datetimeFigureOut">
              <a:rPr lang="en-US" smtClean="0"/>
              <a:t>12/23/2016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7100" y="11356290"/>
            <a:ext cx="2894846" cy="40650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58964" y="525749"/>
            <a:ext cx="593481" cy="1364777"/>
          </a:xfrm>
          <a:prstGeom prst="rect">
            <a:avLst/>
          </a:prstGeom>
        </p:spPr>
        <p:txBody>
          <a:bodyPr/>
          <a:lstStyle>
            <a:lvl1pPr algn="ctr">
              <a:defRPr sz="2100"/>
            </a:lvl1pPr>
          </a:lstStyle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5398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189" y="0"/>
            <a:ext cx="6840315" cy="12196974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311152" y="714960"/>
            <a:ext cx="3457924" cy="107620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-2106789" y="4848452"/>
            <a:ext cx="10659543" cy="2495107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6858000" cy="12192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631198" y="2573866"/>
            <a:ext cx="835137" cy="8128002"/>
          </a:xfrm>
        </p:spPr>
        <p:txBody>
          <a:bodyPr vert="eaVert" anchor="ctr" anchorCtr="0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054" y="2573866"/>
            <a:ext cx="3312702" cy="8128002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12/23/2016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910" y="11316447"/>
            <a:ext cx="2894846" cy="40650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809234" y="0"/>
            <a:ext cx="514350" cy="19545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58964" y="525749"/>
            <a:ext cx="593481" cy="1364777"/>
          </a:xfrm>
          <a:prstGeom prst="rect">
            <a:avLst/>
          </a:prstGeom>
        </p:spPr>
        <p:txBody>
          <a:bodyPr/>
          <a:lstStyle>
            <a:lvl1pPr algn="ctr">
              <a:defRPr sz="2100"/>
            </a:lvl1pPr>
          </a:lstStyle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492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478" y="1648175"/>
            <a:ext cx="4757754" cy="1261982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12/23/2016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58964" y="525749"/>
            <a:ext cx="593481" cy="1364777"/>
          </a:xfrm>
          <a:prstGeom prst="rect">
            <a:avLst/>
          </a:prstGeom>
        </p:spPr>
        <p:txBody>
          <a:bodyPr anchor="b"/>
          <a:lstStyle>
            <a:lvl1pPr algn="ctr">
              <a:defRPr sz="2100"/>
            </a:lvl1pPr>
          </a:lstStyle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493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189" y="0"/>
            <a:ext cx="6859191" cy="12196974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151" y="4013490"/>
            <a:ext cx="2318004" cy="5369500"/>
          </a:xfrm>
        </p:spPr>
        <p:txBody>
          <a:bodyPr anchor="ctr"/>
          <a:lstStyle>
            <a:lvl1pPr algn="l">
              <a:defRPr sz="2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39447" y="4013490"/>
            <a:ext cx="2311887" cy="5369500"/>
          </a:xfrm>
        </p:spPr>
        <p:txBody>
          <a:bodyPr anchor="ctr"/>
          <a:lstStyle>
            <a:lvl1pPr marL="0" indent="0" algn="l">
              <a:buNone/>
              <a:defRPr sz="15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8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4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5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41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29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181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06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12/23/2016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809234" y="0"/>
            <a:ext cx="514350" cy="19545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58964" y="525749"/>
            <a:ext cx="593481" cy="1364777"/>
          </a:xfrm>
          <a:prstGeom prst="rect">
            <a:avLst/>
          </a:prstGeom>
        </p:spPr>
        <p:txBody>
          <a:bodyPr anchor="b"/>
          <a:lstStyle>
            <a:lvl1pPr algn="ctr">
              <a:defRPr sz="2100"/>
            </a:lvl1pPr>
          </a:lstStyle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582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9831" y="4425245"/>
            <a:ext cx="2727735" cy="6276628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0437" y="4425250"/>
            <a:ext cx="2727735" cy="6276622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12/23/2016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758964" y="525749"/>
            <a:ext cx="593481" cy="1364777"/>
          </a:xfrm>
          <a:prstGeom prst="rect">
            <a:avLst/>
          </a:prstGeom>
        </p:spPr>
        <p:txBody>
          <a:bodyPr anchor="b"/>
          <a:lstStyle>
            <a:lvl1pPr algn="ctr">
              <a:defRPr sz="2100"/>
            </a:lvl1pPr>
          </a:lstStyle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150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39" y="4425250"/>
            <a:ext cx="2725127" cy="1349849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883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8" indent="0">
              <a:buNone/>
              <a:defRPr sz="1200" b="1"/>
            </a:lvl7pPr>
            <a:lvl8pPr marL="2400181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9831" y="5775097"/>
            <a:ext cx="2727735" cy="4926775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0436" y="4425251"/>
            <a:ext cx="2727734" cy="1345129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883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8" indent="0">
              <a:buNone/>
              <a:defRPr sz="1200" b="1"/>
            </a:lvl7pPr>
            <a:lvl8pPr marL="2400181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0437" y="5770376"/>
            <a:ext cx="2727735" cy="493149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12/23/2016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5758964" y="525749"/>
            <a:ext cx="593481" cy="1364777"/>
          </a:xfrm>
          <a:prstGeom prst="rect">
            <a:avLst/>
          </a:prstGeom>
        </p:spPr>
        <p:txBody>
          <a:bodyPr anchor="b"/>
          <a:lstStyle>
            <a:lvl1pPr algn="ctr">
              <a:defRPr sz="2100"/>
            </a:lvl1pPr>
          </a:lstStyle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951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12/23/2016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758964" y="525749"/>
            <a:ext cx="593481" cy="1364777"/>
          </a:xfrm>
          <a:prstGeom prst="rect">
            <a:avLst/>
          </a:prstGeom>
        </p:spPr>
        <p:txBody>
          <a:bodyPr anchor="b"/>
          <a:lstStyle>
            <a:lvl1pPr algn="ctr">
              <a:defRPr sz="2100"/>
            </a:lvl1pPr>
          </a:lstStyle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340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809234" y="0"/>
            <a:ext cx="514350" cy="19545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12/23/2016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758964" y="525749"/>
            <a:ext cx="593481" cy="1364777"/>
          </a:xfrm>
          <a:prstGeom prst="rect">
            <a:avLst/>
          </a:prstGeom>
        </p:spPr>
        <p:txBody>
          <a:bodyPr/>
          <a:lstStyle>
            <a:lvl1pPr algn="ctr">
              <a:defRPr sz="2100"/>
            </a:lvl1pPr>
          </a:lstStyle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636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189" y="0"/>
            <a:ext cx="6859191" cy="12196974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31" y="2573867"/>
            <a:ext cx="2034443" cy="2658823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6695" y="2573867"/>
            <a:ext cx="2724638" cy="8128000"/>
          </a:xfrm>
        </p:spPr>
        <p:txBody>
          <a:bodyPr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649832" y="5487726"/>
            <a:ext cx="2034442" cy="5215468"/>
          </a:xfrm>
        </p:spPr>
        <p:txBody>
          <a:bodyPr/>
          <a:lstStyle>
            <a:lvl1pPr marL="0" indent="0">
              <a:buNone/>
              <a:defRPr sz="105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883" indent="0">
              <a:buNone/>
              <a:defRPr sz="900"/>
            </a:lvl2pPr>
            <a:lvl3pPr marL="685766" indent="0">
              <a:buNone/>
              <a:defRPr sz="750"/>
            </a:lvl3pPr>
            <a:lvl4pPr marL="1028649" indent="0">
              <a:buNone/>
              <a:defRPr sz="675"/>
            </a:lvl4pPr>
            <a:lvl5pPr marL="1371532" indent="0">
              <a:buNone/>
              <a:defRPr sz="675"/>
            </a:lvl5pPr>
            <a:lvl6pPr marL="1714415" indent="0">
              <a:buNone/>
              <a:defRPr sz="675"/>
            </a:lvl6pPr>
            <a:lvl7pPr marL="2057298" indent="0">
              <a:buNone/>
              <a:defRPr sz="675"/>
            </a:lvl7pPr>
            <a:lvl8pPr marL="2400181" indent="0">
              <a:buNone/>
              <a:defRPr sz="675"/>
            </a:lvl8pPr>
            <a:lvl9pPr marL="2743064" indent="0">
              <a:buNone/>
              <a:defRPr sz="675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12/23/2016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809234" y="0"/>
            <a:ext cx="514350" cy="19545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758964" y="525749"/>
            <a:ext cx="593481" cy="1364777"/>
          </a:xfrm>
          <a:prstGeom prst="rect">
            <a:avLst/>
          </a:prstGeom>
        </p:spPr>
        <p:txBody>
          <a:bodyPr/>
          <a:lstStyle>
            <a:lvl1pPr algn="ctr">
              <a:defRPr sz="2100"/>
            </a:lvl1pPr>
          </a:lstStyle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599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189" y="0"/>
            <a:ext cx="6859191" cy="12196974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33" y="2455809"/>
            <a:ext cx="2240317" cy="2799659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42184" y="2348089"/>
            <a:ext cx="2093327" cy="749582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883" indent="0">
              <a:buNone/>
              <a:defRPr sz="1200"/>
            </a:lvl2pPr>
            <a:lvl3pPr marL="685766" indent="0">
              <a:buNone/>
              <a:defRPr sz="1200"/>
            </a:lvl3pPr>
            <a:lvl4pPr marL="1028649" indent="0">
              <a:buNone/>
              <a:defRPr sz="1200"/>
            </a:lvl4pPr>
            <a:lvl5pPr marL="1371532" indent="0">
              <a:buNone/>
              <a:defRPr sz="1200"/>
            </a:lvl5pPr>
            <a:lvl6pPr marL="1714415" indent="0">
              <a:buNone/>
              <a:defRPr sz="1200"/>
            </a:lvl6pPr>
            <a:lvl7pPr marL="2057298" indent="0">
              <a:buNone/>
              <a:defRPr sz="1200"/>
            </a:lvl7pPr>
            <a:lvl8pPr marL="2400181" indent="0">
              <a:buNone/>
              <a:defRPr sz="1200"/>
            </a:lvl8pPr>
            <a:lvl9pPr marL="2743064" indent="0">
              <a:buNone/>
              <a:defRPr sz="12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833" y="5486401"/>
            <a:ext cx="2240317" cy="4357511"/>
          </a:xfrm>
        </p:spPr>
        <p:txBody>
          <a:bodyPr>
            <a:normAutofit/>
          </a:bodyPr>
          <a:lstStyle>
            <a:lvl1pPr marL="0" indent="0">
              <a:buNone/>
              <a:defRPr sz="105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883" indent="0">
              <a:buNone/>
              <a:defRPr sz="900"/>
            </a:lvl2pPr>
            <a:lvl3pPr marL="685766" indent="0">
              <a:buNone/>
              <a:defRPr sz="750"/>
            </a:lvl3pPr>
            <a:lvl4pPr marL="1028649" indent="0">
              <a:buNone/>
              <a:defRPr sz="675"/>
            </a:lvl4pPr>
            <a:lvl5pPr marL="1371532" indent="0">
              <a:buNone/>
              <a:defRPr sz="675"/>
            </a:lvl5pPr>
            <a:lvl6pPr marL="1714415" indent="0">
              <a:buNone/>
              <a:defRPr sz="675"/>
            </a:lvl6pPr>
            <a:lvl7pPr marL="2057298" indent="0">
              <a:buNone/>
              <a:defRPr sz="675"/>
            </a:lvl7pPr>
            <a:lvl8pPr marL="2400181" indent="0">
              <a:buNone/>
              <a:defRPr sz="675"/>
            </a:lvl8pPr>
            <a:lvl9pPr marL="2743064" indent="0">
              <a:buNone/>
              <a:defRPr sz="675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12/23/2016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809234" y="0"/>
            <a:ext cx="514350" cy="19545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758964" y="525749"/>
            <a:ext cx="593481" cy="1364777"/>
          </a:xfrm>
          <a:prstGeom prst="rect">
            <a:avLst/>
          </a:prstGeom>
        </p:spPr>
        <p:txBody>
          <a:bodyPr/>
          <a:lstStyle>
            <a:lvl1pPr algn="ctr">
              <a:defRPr sz="2100"/>
            </a:lvl1pPr>
          </a:lstStyle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174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189" y="0"/>
            <a:ext cx="6859191" cy="12196974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649831" y="1648177"/>
            <a:ext cx="4758945" cy="12619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8290" y="4425245"/>
            <a:ext cx="4758945" cy="6276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80836" y="11316448"/>
            <a:ext cx="742949" cy="4065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675" b="1" i="0">
                <a:solidFill>
                  <a:schemeClr val="accent1"/>
                </a:solidFill>
              </a:defRPr>
            </a:lvl1pPr>
          </a:lstStyle>
          <a:p>
            <a:fld id="{96DFF08F-DC6B-4601-B491-B0F83F6DD2DA}" type="datetimeFigureOut">
              <a:rPr lang="en-US" smtClean="0"/>
              <a:pPr/>
              <a:t>12/23/2016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3133" y="11316445"/>
            <a:ext cx="2894846" cy="40650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675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5809234" y="0"/>
            <a:ext cx="514350" cy="19545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758964" y="525749"/>
            <a:ext cx="593481" cy="1364777"/>
          </a:xfrm>
          <a:prstGeom prst="rect">
            <a:avLst/>
          </a:prstGeom>
        </p:spPr>
        <p:txBody>
          <a:bodyPr anchor="b"/>
          <a:lstStyle>
            <a:lvl1pPr algn="ctr">
              <a:defRPr sz="2100">
                <a:solidFill>
                  <a:schemeClr val="bg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227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  <p:sldLayoutId id="2147483877" r:id="rId2"/>
    <p:sldLayoutId id="2147483878" r:id="rId3"/>
    <p:sldLayoutId id="2147483879" r:id="rId4"/>
    <p:sldLayoutId id="2147483880" r:id="rId5"/>
    <p:sldLayoutId id="2147483881" r:id="rId6"/>
    <p:sldLayoutId id="2147483882" r:id="rId7"/>
    <p:sldLayoutId id="2147483883" r:id="rId8"/>
    <p:sldLayoutId id="2147483884" r:id="rId9"/>
    <p:sldLayoutId id="2147483885" r:id="rId10"/>
    <p:sldLayoutId id="2147483886" r:id="rId11"/>
    <p:sldLayoutId id="2147483887" r:id="rId12"/>
    <p:sldLayoutId id="2147483888" r:id="rId13"/>
    <p:sldLayoutId id="2147483889" r:id="rId14"/>
    <p:sldLayoutId id="2147483890" r:id="rId15"/>
    <p:sldLayoutId id="2147483891" r:id="rId16"/>
    <p:sldLayoutId id="2147483892" r:id="rId17"/>
  </p:sldLayoutIdLst>
  <p:txStyles>
    <p:titleStyle>
      <a:lvl1pPr algn="l" defTabSz="342883" rtl="0" eaLnBrk="1" latinLnBrk="0" hangingPunct="1">
        <a:spcBef>
          <a:spcPct val="0"/>
        </a:spcBef>
        <a:buNone/>
        <a:defRPr sz="24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62" indent="-257162" algn="l" defTabSz="342883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14325" indent="-212588" algn="l" defTabSz="342883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720054" indent="-171442" algn="l" defTabSz="342883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925784" indent="-171442" algn="l" defTabSz="342883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131514" indent="-171442" algn="l" defTabSz="342883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360883" indent="-171442" algn="l" defTabSz="342883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553773" indent="-171442" algn="l" defTabSz="342883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694166" indent="-171442" algn="l" defTabSz="342883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864558" indent="-171442" algn="l" defTabSz="342883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8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3" algn="l" defTabSz="3428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3428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3428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3428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3428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8" algn="l" defTabSz="3428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1" algn="l" defTabSz="3428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3428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65880" y="4567843"/>
            <a:ext cx="5439092" cy="2038495"/>
          </a:xfrm>
        </p:spPr>
        <p:txBody>
          <a:bodyPr/>
          <a:lstStyle/>
          <a:p>
            <a:pPr algn="ctr"/>
            <a:r>
              <a:rPr lang="en-US" sz="4000" b="1" dirty="0"/>
              <a:t>13 &amp; 14 </a:t>
            </a:r>
            <a:r>
              <a:rPr lang="en-US" sz="4000" b="1" dirty="0" err="1"/>
              <a:t>january</a:t>
            </a:r>
            <a:r>
              <a:rPr lang="en-US" sz="4000" b="1" dirty="0"/>
              <a:t> </a:t>
            </a:r>
            <a:r>
              <a:rPr lang="en-US" sz="4000" b="1" dirty="0"/>
              <a:t>2017</a:t>
            </a:r>
            <a:r>
              <a:rPr lang="fr-BE" sz="2800" dirty="0"/>
              <a:t/>
            </a:r>
            <a:br>
              <a:rPr lang="fr-BE" sz="2800" dirty="0"/>
            </a:br>
            <a:r>
              <a:rPr lang="fr-BE" sz="2800" dirty="0"/>
              <a:t/>
            </a:r>
            <a:br>
              <a:rPr lang="fr-BE" sz="2800" dirty="0"/>
            </a:br>
            <a:r>
              <a:rPr lang="en-US" sz="2700" dirty="0"/>
              <a:t>Advances </a:t>
            </a:r>
            <a:r>
              <a:rPr lang="en-US" sz="2700" dirty="0"/>
              <a:t>in </a:t>
            </a:r>
            <a:r>
              <a:rPr lang="en-US" sz="2700" dirty="0"/>
              <a:t>Psycho-oncology</a:t>
            </a:r>
            <a:r>
              <a:rPr lang="en-US" sz="2700" dirty="0"/>
              <a:t> :</a:t>
            </a:r>
            <a:r>
              <a:rPr lang="fr-BE" sz="2800" dirty="0"/>
              <a:t/>
            </a:r>
            <a:br>
              <a:rPr lang="fr-BE" sz="2800" dirty="0"/>
            </a:br>
            <a:r>
              <a:rPr lang="fr-BE" sz="3200" dirty="0"/>
              <a:t/>
            </a:r>
            <a:br>
              <a:rPr lang="fr-BE" sz="3200" dirty="0"/>
            </a:br>
            <a:endParaRPr lang="fr-BE" sz="32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88621" y="7206831"/>
            <a:ext cx="5420112" cy="1531413"/>
          </a:xfrm>
          <a:solidFill>
            <a:schemeClr val="bg1"/>
          </a:solidFill>
        </p:spPr>
        <p:txBody>
          <a:bodyPr>
            <a:normAutofit/>
          </a:bodyPr>
          <a:lstStyle/>
          <a:p>
            <a:endParaRPr lang="fr-FR" sz="2400" b="1" dirty="0">
              <a:solidFill>
                <a:srgbClr val="FFFFFF"/>
              </a:solidFill>
            </a:endParaRPr>
          </a:p>
          <a:p>
            <a:r>
              <a:rPr lang="fr-FR" sz="2400" b="1" dirty="0">
                <a:solidFill>
                  <a:srgbClr val="FFFFFF"/>
                </a:solidFill>
              </a:rPr>
              <a:t>Meeting </a:t>
            </a:r>
            <a:r>
              <a:rPr lang="fr-FR" sz="2400" b="1" dirty="0">
                <a:solidFill>
                  <a:srgbClr val="FFFFFF"/>
                </a:solidFill>
              </a:rPr>
              <a:t>Prof. </a:t>
            </a:r>
            <a:r>
              <a:rPr lang="fr-FR" sz="2400" b="1" dirty="0">
                <a:solidFill>
                  <a:srgbClr val="FFFFFF"/>
                </a:solidFill>
              </a:rPr>
              <a:t>A. Mitchell</a:t>
            </a:r>
            <a:endParaRPr lang="fr-BE" sz="2400" b="1" dirty="0">
              <a:solidFill>
                <a:srgbClr val="FFFFFF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6602" y="7206826"/>
            <a:ext cx="1745318" cy="4086014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13" name="Image 12" descr="C:\CERTIFICAT PSYCHO-ONCO\PROMO 2015-2016\BROCHURES, AFFICHES et LOGOS\Nouveau dossier\Continuing educ - psy.jpg"/>
          <p:cNvPicPr preferRelativeResize="0"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530" y="1968628"/>
            <a:ext cx="2018030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 13"/>
          <p:cNvPicPr preferRelativeResize="0"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746" y="1966364"/>
            <a:ext cx="491089" cy="720000"/>
          </a:xfrm>
          <a:prstGeom prst="rect">
            <a:avLst/>
          </a:prstGeom>
          <a:noFill/>
        </p:spPr>
      </p:pic>
      <p:pic>
        <p:nvPicPr>
          <p:cNvPr id="15" name="Image 1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5430" y="10176124"/>
            <a:ext cx="921385" cy="72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16" name="Image 15"/>
          <p:cNvPicPr preferRelativeResize="0"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5426" y="1966364"/>
            <a:ext cx="1134110" cy="720000"/>
          </a:xfrm>
          <a:prstGeom prst="rect">
            <a:avLst/>
          </a:prstGeom>
          <a:noFill/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433" y="10176124"/>
            <a:ext cx="1332000" cy="720000"/>
          </a:xfrm>
          <a:prstGeom prst="rect">
            <a:avLst/>
          </a:prstGeom>
        </p:spPr>
      </p:pic>
      <p:sp>
        <p:nvSpPr>
          <p:cNvPr id="18" name="ZoneTexte 17"/>
          <p:cNvSpPr txBox="1"/>
          <p:nvPr/>
        </p:nvSpPr>
        <p:spPr>
          <a:xfrm>
            <a:off x="608701" y="1182917"/>
            <a:ext cx="50674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400" b="1" dirty="0">
                <a:solidFill>
                  <a:srgbClr val="F6860A"/>
                </a:solidFill>
              </a:rPr>
              <a:t>CERTIFICAT INTERUNIVERSITAIRE EN PSYCHO-ONCOLOGIE</a:t>
            </a:r>
            <a:endParaRPr lang="fr-BE" sz="1400" b="1" dirty="0">
              <a:solidFill>
                <a:srgbClr val="F6860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781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02640" y="1648175"/>
            <a:ext cx="4604592" cy="1261982"/>
          </a:xfrm>
        </p:spPr>
        <p:txBody>
          <a:bodyPr/>
          <a:lstStyle/>
          <a:p>
            <a:r>
              <a:rPr lang="fr-BE" dirty="0" smtClean="0"/>
              <a:t>FRIDAY 13 JANUARY</a:t>
            </a:r>
            <a:br>
              <a:rPr lang="fr-BE" dirty="0" smtClean="0"/>
            </a:br>
            <a:r>
              <a:rPr lang="fr-BE" b="1" dirty="0" smtClean="0">
                <a:solidFill>
                  <a:srgbClr val="F6860A"/>
                </a:solidFill>
              </a:rPr>
              <a:t>PROGRAM</a:t>
            </a:r>
            <a:endParaRPr lang="fr-BE" b="1" dirty="0">
              <a:solidFill>
                <a:srgbClr val="F6860A"/>
              </a:solidFill>
            </a:endParaRP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9432392"/>
              </p:ext>
            </p:extLst>
          </p:nvPr>
        </p:nvGraphicFramePr>
        <p:xfrm>
          <a:off x="1148080" y="17983200"/>
          <a:ext cx="4594225" cy="2690917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061667"/>
                <a:gridCol w="3532558"/>
              </a:tblGrid>
              <a:tr h="221790">
                <a:tc>
                  <a:txBody>
                    <a:bodyPr/>
                    <a:lstStyle/>
                    <a:p>
                      <a:endParaRPr lang="fr-BE" sz="1400"/>
                    </a:p>
                  </a:txBody>
                  <a:tcPr marL="7219" marR="7219" marT="7219" marB="7219"/>
                </a:tc>
                <a:tc>
                  <a:txBody>
                    <a:bodyPr/>
                    <a:lstStyle/>
                    <a:p>
                      <a:endParaRPr lang="fr-BE" sz="1400"/>
                    </a:p>
                  </a:txBody>
                  <a:tcPr marL="7219" marR="7219" marT="7219" marB="7219"/>
                </a:tc>
              </a:tr>
              <a:tr h="225297">
                <a:tc>
                  <a:txBody>
                    <a:bodyPr/>
                    <a:lstStyle/>
                    <a:p>
                      <a:endParaRPr lang="fr-BE" sz="1400"/>
                    </a:p>
                  </a:txBody>
                  <a:tcPr marL="7219" marR="7219" marT="7219" marB="7219"/>
                </a:tc>
                <a:tc>
                  <a:txBody>
                    <a:bodyPr/>
                    <a:lstStyle/>
                    <a:p>
                      <a:endParaRPr lang="fr-BE" sz="1400"/>
                    </a:p>
                  </a:txBody>
                  <a:tcPr marL="7219" marR="7219" marT="7219" marB="7219"/>
                </a:tc>
              </a:tr>
              <a:tr h="517309">
                <a:tc>
                  <a:txBody>
                    <a:bodyPr/>
                    <a:lstStyle/>
                    <a:p>
                      <a:endParaRPr lang="fr-BE" sz="1400"/>
                    </a:p>
                  </a:txBody>
                  <a:tcPr marL="7219" marR="7219" marT="7219" marB="7219"/>
                </a:tc>
                <a:tc>
                  <a:txBody>
                    <a:bodyPr/>
                    <a:lstStyle/>
                    <a:p>
                      <a:endParaRPr lang="fr-BE" sz="1400"/>
                    </a:p>
                  </a:txBody>
                  <a:tcPr marL="7219" marR="7219" marT="7219" marB="7219"/>
                </a:tc>
              </a:tr>
              <a:tr h="221790">
                <a:tc>
                  <a:txBody>
                    <a:bodyPr/>
                    <a:lstStyle/>
                    <a:p>
                      <a:endParaRPr lang="fr-BE" sz="1400"/>
                    </a:p>
                  </a:txBody>
                  <a:tcPr marL="7219" marR="7219" marT="7219" marB="7219"/>
                </a:tc>
                <a:tc>
                  <a:txBody>
                    <a:bodyPr/>
                    <a:lstStyle/>
                    <a:p>
                      <a:endParaRPr lang="fr-BE" sz="1400"/>
                    </a:p>
                  </a:txBody>
                  <a:tcPr marL="7219" marR="7219" marT="7219" marB="7219"/>
                </a:tc>
              </a:tr>
              <a:tr h="444306">
                <a:tc>
                  <a:txBody>
                    <a:bodyPr/>
                    <a:lstStyle/>
                    <a:p>
                      <a:endParaRPr lang="fr-BE" sz="1400"/>
                    </a:p>
                  </a:txBody>
                  <a:tcPr marL="7219" marR="7219" marT="7219" marB="7219"/>
                </a:tc>
                <a:tc>
                  <a:txBody>
                    <a:bodyPr/>
                    <a:lstStyle/>
                    <a:p>
                      <a:endParaRPr lang="fr-BE" sz="1400"/>
                    </a:p>
                  </a:txBody>
                  <a:tcPr marL="7219" marR="7219" marT="7219" marB="7219"/>
                </a:tc>
              </a:tr>
              <a:tr h="221790">
                <a:tc>
                  <a:txBody>
                    <a:bodyPr/>
                    <a:lstStyle/>
                    <a:p>
                      <a:endParaRPr lang="fr-BE" sz="1400"/>
                    </a:p>
                  </a:txBody>
                  <a:tcPr marL="7219" marR="7219" marT="7219" marB="7219"/>
                </a:tc>
                <a:tc>
                  <a:txBody>
                    <a:bodyPr/>
                    <a:lstStyle/>
                    <a:p>
                      <a:endParaRPr lang="fr-BE" sz="1400"/>
                    </a:p>
                  </a:txBody>
                  <a:tcPr marL="7219" marR="7219" marT="7219" marB="7219"/>
                </a:tc>
              </a:tr>
              <a:tr h="590312">
                <a:tc>
                  <a:txBody>
                    <a:bodyPr/>
                    <a:lstStyle/>
                    <a:p>
                      <a:endParaRPr lang="fr-BE" sz="1400"/>
                    </a:p>
                  </a:txBody>
                  <a:tcPr marL="7219" marR="7219" marT="7219" marB="7219"/>
                </a:tc>
                <a:tc>
                  <a:txBody>
                    <a:bodyPr/>
                    <a:lstStyle/>
                    <a:p>
                      <a:endParaRPr lang="fr-BE" sz="1400"/>
                    </a:p>
                  </a:txBody>
                  <a:tcPr marL="7219" marR="7219" marT="7219" marB="7219"/>
                </a:tc>
              </a:tr>
              <a:tr h="225297">
                <a:tc>
                  <a:txBody>
                    <a:bodyPr/>
                    <a:lstStyle/>
                    <a:p>
                      <a:endParaRPr lang="fr-BE" sz="1400"/>
                    </a:p>
                  </a:txBody>
                  <a:tcPr marL="7219" marR="7219" marT="7219" marB="7219"/>
                </a:tc>
                <a:tc>
                  <a:txBody>
                    <a:bodyPr/>
                    <a:lstStyle/>
                    <a:p>
                      <a:endParaRPr lang="fr-BE" sz="1400" dirty="0"/>
                    </a:p>
                  </a:txBody>
                  <a:tcPr marL="7219" marR="7219" marT="7219" marB="7219"/>
                </a:tc>
              </a:tr>
            </a:tbl>
          </a:graphicData>
        </a:graphic>
      </p:graphicFrame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224996"/>
              </p:ext>
            </p:extLst>
          </p:nvPr>
        </p:nvGraphicFramePr>
        <p:xfrm>
          <a:off x="917159" y="3915330"/>
          <a:ext cx="5056065" cy="5984391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168393"/>
                <a:gridCol w="3887672"/>
              </a:tblGrid>
              <a:tr h="349197">
                <a:tc>
                  <a:txBody>
                    <a:bodyPr/>
                    <a:lstStyle/>
                    <a:p>
                      <a:pPr marR="144145" algn="l"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</a:rPr>
                        <a:t>8H30</a:t>
                      </a:r>
                      <a:endParaRPr lang="fr-BE" sz="110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219" marR="7219" marT="7219" marB="7219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+mj-lt"/>
                        </a:rPr>
                        <a:t>REGISTRATION</a:t>
                      </a:r>
                      <a:r>
                        <a:rPr lang="fr-FR" sz="110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+mj-lt"/>
                        </a:rPr>
                        <a:t> AND BREAKFAST</a:t>
                      </a:r>
                      <a:endParaRPr lang="fr-FR" sz="110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+mj-lt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fr-BE" sz="110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7219" marR="7219" marT="7219" marB="7219"/>
                </a:tc>
              </a:tr>
              <a:tr h="516587">
                <a:tc>
                  <a:txBody>
                    <a:bodyPr/>
                    <a:lstStyle/>
                    <a:p>
                      <a:pPr marR="144145" algn="l"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</a:rPr>
                        <a:t>9H00-9H20</a:t>
                      </a:r>
                      <a:endParaRPr lang="fr-BE" sz="110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219" marR="7219" marT="7219" marB="7219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Introduction and presentation of </a:t>
                      </a:r>
                      <a:r>
                        <a:rPr lang="en-US" sz="110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Prof. </a:t>
                      </a:r>
                      <a:r>
                        <a:rPr lang="en-US" sz="110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Mitchell</a:t>
                      </a:r>
                      <a:endParaRPr lang="fr-BE" sz="110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  <a:p>
                      <a:pPr marL="171450" indent="-171450" algn="l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10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Isabelle Merckaert </a:t>
                      </a:r>
                      <a:endParaRPr lang="fr-BE" sz="110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fr-BE" sz="110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7219" marR="7219" marT="7219" marB="7219"/>
                </a:tc>
              </a:tr>
              <a:tr h="1353539">
                <a:tc>
                  <a:txBody>
                    <a:bodyPr/>
                    <a:lstStyle/>
                    <a:p>
                      <a:pPr marR="144145" algn="l"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</a:rPr>
                        <a:t>9H20-10H10</a:t>
                      </a:r>
                      <a:endParaRPr lang="fr-BE" sz="110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</a:rPr>
                        <a:t> </a:t>
                      </a:r>
                      <a:endParaRPr lang="fr-BE" sz="110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</a:rPr>
                        <a:t> </a:t>
                      </a:r>
                      <a:endParaRPr lang="fr-BE" sz="110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</a:endParaRPr>
                    </a:p>
                    <a:p>
                      <a:pPr marR="144145" algn="l">
                        <a:spcAft>
                          <a:spcPts val="0"/>
                        </a:spcAft>
                      </a:pPr>
                      <a:endParaRPr lang="fr-FR" sz="110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</a:endParaRPr>
                    </a:p>
                    <a:p>
                      <a:pPr marR="144145" algn="l">
                        <a:spcAft>
                          <a:spcPts val="0"/>
                        </a:spcAft>
                      </a:pPr>
                      <a:endParaRPr lang="fr-FR" sz="110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</a:endParaRPr>
                    </a:p>
                    <a:p>
                      <a:pPr marR="144145" algn="l"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</a:rPr>
                        <a:t>10H10-10H30</a:t>
                      </a:r>
                      <a:endParaRPr lang="fr-BE" sz="110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219" marR="7219" marT="7219" marB="7219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Evidence based screening for distress / depression / </a:t>
                      </a:r>
                      <a:r>
                        <a:rPr lang="en-US" sz="110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anxiety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[</a:t>
                      </a:r>
                      <a:r>
                        <a:rPr lang="en-US" sz="110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research focus]</a:t>
                      </a:r>
                      <a:endParaRPr lang="fr-BE" sz="110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  <a:p>
                      <a:pPr marL="171450" indent="-171450" algn="l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10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A. Mitchell</a:t>
                      </a:r>
                      <a:endParaRPr lang="fr-BE" sz="110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fr-BE" sz="110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Discussion</a:t>
                      </a:r>
                      <a:endParaRPr lang="fr-BE" sz="110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  <a:p>
                      <a:pPr marL="171450" indent="-171450" algn="l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10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I. Merckaert</a:t>
                      </a:r>
                      <a:endParaRPr lang="fr-BE" sz="110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fr-BE" sz="110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7219" marR="7219" marT="7219" marB="7219"/>
                </a:tc>
              </a:tr>
              <a:tr h="349197">
                <a:tc>
                  <a:txBody>
                    <a:bodyPr/>
                    <a:lstStyle/>
                    <a:p>
                      <a:pPr marR="144145" algn="l"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</a:rPr>
                        <a:t>10H30-10H50</a:t>
                      </a:r>
                      <a:endParaRPr lang="fr-BE" sz="110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219" marR="7219" marT="7219" marB="7219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+mj-lt"/>
                        </a:rPr>
                        <a:t>COFFEE</a:t>
                      </a:r>
                      <a:r>
                        <a:rPr lang="fr-FR" sz="110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+mj-lt"/>
                        </a:rPr>
                        <a:t> BREAK</a:t>
                      </a:r>
                      <a:endParaRPr lang="fr-FR" sz="110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+mj-lt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fr-BE" sz="110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7219" marR="7219" marT="7219" marB="7219"/>
                </a:tc>
              </a:tr>
              <a:tr h="1186149">
                <a:tc>
                  <a:txBody>
                    <a:bodyPr/>
                    <a:lstStyle/>
                    <a:p>
                      <a:pPr marR="144145" algn="l"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</a:rPr>
                        <a:t>10H50-11H40</a:t>
                      </a:r>
                      <a:endParaRPr lang="fr-BE" sz="110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</a:rPr>
                        <a:t> </a:t>
                      </a:r>
                      <a:endParaRPr lang="fr-BE" sz="110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</a:rPr>
                        <a:t> </a:t>
                      </a:r>
                      <a:endParaRPr lang="fr-FR" sz="110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fr-FR" sz="110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fr-BE" sz="110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</a:rPr>
                        <a:t>11H40-12H00</a:t>
                      </a:r>
                      <a:endParaRPr lang="fr-BE" sz="110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</a:rPr>
                        <a:t> </a:t>
                      </a:r>
                      <a:endParaRPr lang="fr-BE" sz="110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219" marR="7219" marT="7219" marB="7219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Acceptability of psychosocial interventions : </a:t>
                      </a:r>
                      <a:r>
                        <a:rPr lang="en-US" sz="110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desire/ response/uptake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[</a:t>
                      </a:r>
                      <a:r>
                        <a:rPr lang="en-US" sz="110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clinical focus]</a:t>
                      </a:r>
                      <a:endParaRPr lang="fr-BE" sz="110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  <a:p>
                      <a:pPr marL="171450" indent="-171450" algn="l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A. Mitchell</a:t>
                      </a:r>
                      <a:endParaRPr lang="fr-BE" sz="110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fr-BE" sz="110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Discussion</a:t>
                      </a:r>
                      <a:endParaRPr lang="fr-BE" sz="110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  <a:p>
                      <a:pPr marL="171450" indent="-171450" algn="l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10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I. Merckaert</a:t>
                      </a:r>
                      <a:endParaRPr lang="fr-BE" sz="110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7219" marR="7219" marT="7219" marB="7219"/>
                </a:tc>
              </a:tr>
              <a:tr h="351205">
                <a:tc>
                  <a:txBody>
                    <a:bodyPr/>
                    <a:lstStyle/>
                    <a:p>
                      <a:pPr marR="144145" algn="l">
                        <a:spcAft>
                          <a:spcPts val="0"/>
                        </a:spcAft>
                      </a:pPr>
                      <a:r>
                        <a:rPr lang="fr-FR" sz="110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</a:rPr>
                        <a:t> </a:t>
                      </a:r>
                      <a:endParaRPr lang="fr-BE" sz="110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</a:endParaRPr>
                    </a:p>
                    <a:p>
                      <a:pPr marR="144145" algn="l"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</a:rPr>
                        <a:t>12H00-13H30</a:t>
                      </a:r>
                      <a:endParaRPr lang="fr-BE" sz="110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219" marR="7219" marT="7219" marB="7219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fr-BE" sz="110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+mj-lt"/>
                        </a:rPr>
                        <a:t>LUNCH</a:t>
                      </a:r>
                      <a:endParaRPr lang="fr-BE" sz="110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7219" marR="7219" marT="7219" marB="7219"/>
                </a:tc>
              </a:tr>
              <a:tr h="1353539">
                <a:tc>
                  <a:txBody>
                    <a:bodyPr/>
                    <a:lstStyle/>
                    <a:p>
                      <a:pPr marR="144145" algn="l">
                        <a:spcAft>
                          <a:spcPts val="0"/>
                        </a:spcAft>
                      </a:pPr>
                      <a:r>
                        <a:rPr lang="fr-FR" sz="110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</a:rPr>
                        <a:t> </a:t>
                      </a:r>
                      <a:endParaRPr lang="fr-BE" sz="110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</a:endParaRPr>
                    </a:p>
                    <a:p>
                      <a:pPr marR="144145" algn="l"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</a:rPr>
                        <a:t>13H30-14H20</a:t>
                      </a:r>
                      <a:endParaRPr lang="fr-BE" sz="110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</a:rPr>
                        <a:t> </a:t>
                      </a:r>
                      <a:endParaRPr lang="fr-BE" sz="110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</a:rPr>
                        <a:t> </a:t>
                      </a:r>
                      <a:endParaRPr lang="fr-FR" sz="110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fr-BE" sz="110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</a:rPr>
                        <a:t>14H20-14H50</a:t>
                      </a:r>
                      <a:endParaRPr lang="fr-BE" sz="110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219" marR="7219" marT="7219" marB="7219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fr-BE" sz="110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Peer support in Cancer : focus on </a:t>
                      </a:r>
                      <a:r>
                        <a:rPr lang="en-US" sz="110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Cancer Stories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[</a:t>
                      </a:r>
                      <a:r>
                        <a:rPr lang="en-US" sz="110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patient &amp; volunteer focus]</a:t>
                      </a:r>
                      <a:endParaRPr lang="fr-BE" sz="110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  <a:p>
                      <a:pPr marL="171450" indent="-171450" algn="l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10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A. Mitchell</a:t>
                      </a:r>
                      <a:endParaRPr lang="fr-BE" sz="110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fr-BE" sz="110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Discussion</a:t>
                      </a:r>
                      <a:endParaRPr lang="fr-BE" sz="110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  <a:p>
                      <a:pPr marL="171450" indent="-171450" algn="l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10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I. Merckaert</a:t>
                      </a:r>
                      <a:endParaRPr lang="fr-BE" sz="110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fr-BE" sz="110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7219" marR="7219" marT="7219" marB="7219"/>
                </a:tc>
              </a:tr>
              <a:tr h="516587">
                <a:tc>
                  <a:txBody>
                    <a:bodyPr/>
                    <a:lstStyle/>
                    <a:p>
                      <a:pPr marR="144145" algn="l"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</a:rPr>
                        <a:t>15H00 </a:t>
                      </a:r>
                      <a:endParaRPr lang="fr-BE" sz="110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219" marR="7219" marT="7219" marB="7219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Closing</a:t>
                      </a:r>
                      <a:r>
                        <a:rPr lang="fr-FR" sz="110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fr-FR" sz="110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Remarks</a:t>
                      </a:r>
                      <a:endParaRPr lang="fr-BE" sz="110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  <a:p>
                      <a:pPr marL="171450" indent="-171450" algn="l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10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I. Merckaert</a:t>
                      </a:r>
                      <a:endParaRPr lang="fr-BE" sz="110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fr-BE" sz="110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7219" marR="7219" marT="7219" marB="7219"/>
                </a:tc>
              </a:tr>
            </a:tbl>
          </a:graphicData>
        </a:graphic>
      </p:graphicFrame>
      <p:pic>
        <p:nvPicPr>
          <p:cNvPr id="11" name="Image 10" descr="plan_ulb-850f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22610" y="9730844"/>
            <a:ext cx="1963830" cy="13860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6440" y="10936844"/>
            <a:ext cx="180000" cy="18000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5706305" y="10068599"/>
            <a:ext cx="72000" cy="72000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6070440" y="10885296"/>
            <a:ext cx="72000" cy="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868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02640" y="1648175"/>
            <a:ext cx="4604592" cy="1261982"/>
          </a:xfrm>
        </p:spPr>
        <p:txBody>
          <a:bodyPr/>
          <a:lstStyle/>
          <a:p>
            <a:r>
              <a:rPr lang="fr-BE" dirty="0" smtClean="0"/>
              <a:t>SATURDAY 14 JANUARY</a:t>
            </a:r>
            <a:br>
              <a:rPr lang="fr-BE" dirty="0" smtClean="0"/>
            </a:br>
            <a:r>
              <a:rPr lang="fr-BE" b="1" dirty="0" smtClean="0">
                <a:solidFill>
                  <a:srgbClr val="F6860A"/>
                </a:solidFill>
              </a:rPr>
              <a:t>PROGRAM</a:t>
            </a:r>
            <a:endParaRPr lang="fr-BE" b="1" dirty="0">
              <a:solidFill>
                <a:srgbClr val="F6860A"/>
              </a:solidFill>
            </a:endParaRP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1148080" y="17983200"/>
          <a:ext cx="4594225" cy="2690917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061667"/>
                <a:gridCol w="3532558"/>
              </a:tblGrid>
              <a:tr h="221790">
                <a:tc>
                  <a:txBody>
                    <a:bodyPr/>
                    <a:lstStyle/>
                    <a:p>
                      <a:endParaRPr lang="fr-BE" sz="1400"/>
                    </a:p>
                  </a:txBody>
                  <a:tcPr marL="7219" marR="7219" marT="7219" marB="7219"/>
                </a:tc>
                <a:tc>
                  <a:txBody>
                    <a:bodyPr/>
                    <a:lstStyle/>
                    <a:p>
                      <a:endParaRPr lang="fr-BE" sz="1400"/>
                    </a:p>
                  </a:txBody>
                  <a:tcPr marL="7219" marR="7219" marT="7219" marB="7219"/>
                </a:tc>
              </a:tr>
              <a:tr h="225297">
                <a:tc>
                  <a:txBody>
                    <a:bodyPr/>
                    <a:lstStyle/>
                    <a:p>
                      <a:endParaRPr lang="fr-BE" sz="1400"/>
                    </a:p>
                  </a:txBody>
                  <a:tcPr marL="7219" marR="7219" marT="7219" marB="7219"/>
                </a:tc>
                <a:tc>
                  <a:txBody>
                    <a:bodyPr/>
                    <a:lstStyle/>
                    <a:p>
                      <a:endParaRPr lang="fr-BE" sz="1400"/>
                    </a:p>
                  </a:txBody>
                  <a:tcPr marL="7219" marR="7219" marT="7219" marB="7219"/>
                </a:tc>
              </a:tr>
              <a:tr h="517309">
                <a:tc>
                  <a:txBody>
                    <a:bodyPr/>
                    <a:lstStyle/>
                    <a:p>
                      <a:endParaRPr lang="fr-BE" sz="1400"/>
                    </a:p>
                  </a:txBody>
                  <a:tcPr marL="7219" marR="7219" marT="7219" marB="7219"/>
                </a:tc>
                <a:tc>
                  <a:txBody>
                    <a:bodyPr/>
                    <a:lstStyle/>
                    <a:p>
                      <a:endParaRPr lang="fr-BE" sz="1400"/>
                    </a:p>
                  </a:txBody>
                  <a:tcPr marL="7219" marR="7219" marT="7219" marB="7219"/>
                </a:tc>
              </a:tr>
              <a:tr h="221790">
                <a:tc>
                  <a:txBody>
                    <a:bodyPr/>
                    <a:lstStyle/>
                    <a:p>
                      <a:endParaRPr lang="fr-BE" sz="1400"/>
                    </a:p>
                  </a:txBody>
                  <a:tcPr marL="7219" marR="7219" marT="7219" marB="7219"/>
                </a:tc>
                <a:tc>
                  <a:txBody>
                    <a:bodyPr/>
                    <a:lstStyle/>
                    <a:p>
                      <a:endParaRPr lang="fr-BE" sz="1400"/>
                    </a:p>
                  </a:txBody>
                  <a:tcPr marL="7219" marR="7219" marT="7219" marB="7219"/>
                </a:tc>
              </a:tr>
              <a:tr h="444306">
                <a:tc>
                  <a:txBody>
                    <a:bodyPr/>
                    <a:lstStyle/>
                    <a:p>
                      <a:endParaRPr lang="fr-BE" sz="1400"/>
                    </a:p>
                  </a:txBody>
                  <a:tcPr marL="7219" marR="7219" marT="7219" marB="7219"/>
                </a:tc>
                <a:tc>
                  <a:txBody>
                    <a:bodyPr/>
                    <a:lstStyle/>
                    <a:p>
                      <a:endParaRPr lang="fr-BE" sz="1400"/>
                    </a:p>
                  </a:txBody>
                  <a:tcPr marL="7219" marR="7219" marT="7219" marB="7219"/>
                </a:tc>
              </a:tr>
              <a:tr h="221790">
                <a:tc>
                  <a:txBody>
                    <a:bodyPr/>
                    <a:lstStyle/>
                    <a:p>
                      <a:endParaRPr lang="fr-BE" sz="1400"/>
                    </a:p>
                  </a:txBody>
                  <a:tcPr marL="7219" marR="7219" marT="7219" marB="7219"/>
                </a:tc>
                <a:tc>
                  <a:txBody>
                    <a:bodyPr/>
                    <a:lstStyle/>
                    <a:p>
                      <a:endParaRPr lang="fr-BE" sz="1400"/>
                    </a:p>
                  </a:txBody>
                  <a:tcPr marL="7219" marR="7219" marT="7219" marB="7219"/>
                </a:tc>
              </a:tr>
              <a:tr h="590312">
                <a:tc>
                  <a:txBody>
                    <a:bodyPr/>
                    <a:lstStyle/>
                    <a:p>
                      <a:endParaRPr lang="fr-BE" sz="1400"/>
                    </a:p>
                  </a:txBody>
                  <a:tcPr marL="7219" marR="7219" marT="7219" marB="7219"/>
                </a:tc>
                <a:tc>
                  <a:txBody>
                    <a:bodyPr/>
                    <a:lstStyle/>
                    <a:p>
                      <a:endParaRPr lang="fr-BE" sz="1400"/>
                    </a:p>
                  </a:txBody>
                  <a:tcPr marL="7219" marR="7219" marT="7219" marB="7219"/>
                </a:tc>
              </a:tr>
              <a:tr h="225297">
                <a:tc>
                  <a:txBody>
                    <a:bodyPr/>
                    <a:lstStyle/>
                    <a:p>
                      <a:endParaRPr lang="fr-BE" sz="1400"/>
                    </a:p>
                  </a:txBody>
                  <a:tcPr marL="7219" marR="7219" marT="7219" marB="7219"/>
                </a:tc>
                <a:tc>
                  <a:txBody>
                    <a:bodyPr/>
                    <a:lstStyle/>
                    <a:p>
                      <a:endParaRPr lang="fr-BE" sz="1400" dirty="0"/>
                    </a:p>
                  </a:txBody>
                  <a:tcPr marL="7219" marR="7219" marT="7219" marB="7219"/>
                </a:tc>
              </a:tr>
            </a:tbl>
          </a:graphicData>
        </a:graphic>
      </p:graphicFrame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2402703"/>
              </p:ext>
            </p:extLst>
          </p:nvPr>
        </p:nvGraphicFramePr>
        <p:xfrm>
          <a:off x="946980" y="4078489"/>
          <a:ext cx="4759325" cy="536573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78560"/>
                <a:gridCol w="3580765"/>
              </a:tblGrid>
              <a:tr h="328711">
                <a:tc>
                  <a:txBody>
                    <a:bodyPr/>
                    <a:lstStyle/>
                    <a:p>
                      <a:pPr marR="144145" algn="l"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8H30</a:t>
                      </a:r>
                      <a:endParaRPr lang="fr-BE" sz="1100" dirty="0">
                        <a:solidFill>
                          <a:srgbClr val="FFFFFF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7219" marR="7219" marT="7219" marB="721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solidFill>
                            <a:srgbClr val="7030A0"/>
                          </a:solidFill>
                          <a:effectLst/>
                          <a:latin typeface="+mj-lt"/>
                        </a:rPr>
                        <a:t>REGISTRATION AND BREAKFAST</a:t>
                      </a:r>
                      <a:endParaRPr lang="fr-BE" sz="1100" dirty="0">
                        <a:solidFill>
                          <a:srgbClr val="7030A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7219" marR="7219" marT="7219" marB="7219">
                    <a:solidFill>
                      <a:schemeClr val="bg1"/>
                    </a:solidFill>
                  </a:tcPr>
                </a:tc>
              </a:tr>
              <a:tr h="520764">
                <a:tc>
                  <a:txBody>
                    <a:bodyPr/>
                    <a:lstStyle/>
                    <a:p>
                      <a:pPr marR="144145" algn="l"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9H00-9H20</a:t>
                      </a:r>
                      <a:endParaRPr lang="fr-BE" sz="1100" dirty="0">
                        <a:solidFill>
                          <a:srgbClr val="FFFFFF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7219" marR="7219" marT="7219" marB="721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Introduction of the day</a:t>
                      </a:r>
                      <a:endParaRPr lang="fr-BE" sz="1100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  <a:p>
                      <a:pPr marL="171450" indent="-171450" algn="l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Isabelle Merckaert </a:t>
                      </a:r>
                      <a:endParaRPr lang="fr-BE" sz="1100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fr-BE" sz="1100" dirty="0">
                        <a:solidFill>
                          <a:srgbClr val="FFFFFF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7219" marR="7219" marT="7219" marB="7219">
                    <a:solidFill>
                      <a:schemeClr val="bg1"/>
                    </a:solidFill>
                  </a:tcPr>
                </a:tc>
              </a:tr>
              <a:tr h="910551">
                <a:tc>
                  <a:txBody>
                    <a:bodyPr/>
                    <a:lstStyle/>
                    <a:p>
                      <a:pPr marR="144145" algn="l"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9H20-10H10</a:t>
                      </a:r>
                      <a:endParaRPr lang="fr-BE" sz="1100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fr-BE" sz="1100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  <a:p>
                      <a:pPr marR="144145" algn="l"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10H10-10H30</a:t>
                      </a:r>
                      <a:endParaRPr lang="fr-BE" sz="1100" dirty="0">
                        <a:solidFill>
                          <a:srgbClr val="FFFFFF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7219" marR="7219" marT="7219" marB="721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Project presentation of the team of Prof. Razavi</a:t>
                      </a:r>
                      <a:endParaRPr lang="fr-BE" sz="1100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fr-BE" sz="1100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Discussion</a:t>
                      </a:r>
                      <a:endParaRPr lang="fr-BE" sz="1100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  <a:p>
                      <a:pPr marL="171450" indent="-171450" algn="l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100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A. Mitchell</a:t>
                      </a:r>
                      <a:endParaRPr lang="fr-BE" sz="1100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fr-BE" sz="1100" dirty="0">
                        <a:solidFill>
                          <a:srgbClr val="FFFFFF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7219" marR="7219" marT="7219" marB="7219">
                    <a:solidFill>
                      <a:schemeClr val="bg1"/>
                    </a:solidFill>
                  </a:tcPr>
                </a:tc>
              </a:tr>
              <a:tr h="341224">
                <a:tc>
                  <a:txBody>
                    <a:bodyPr/>
                    <a:lstStyle/>
                    <a:p>
                      <a:pPr marR="144145" algn="l"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10H30-10H50</a:t>
                      </a:r>
                      <a:endParaRPr lang="fr-BE" sz="1100" dirty="0">
                        <a:solidFill>
                          <a:srgbClr val="FFFFFF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7219" marR="7219" marT="7219" marB="721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solidFill>
                            <a:srgbClr val="7030A0"/>
                          </a:solidFill>
                          <a:effectLst/>
                          <a:latin typeface="+mj-lt"/>
                        </a:rPr>
                        <a:t>COFFEE</a:t>
                      </a:r>
                      <a:r>
                        <a:rPr lang="fr-FR" sz="1100" baseline="0" dirty="0" smtClean="0">
                          <a:solidFill>
                            <a:srgbClr val="7030A0"/>
                          </a:solidFill>
                          <a:effectLst/>
                          <a:latin typeface="+mj-lt"/>
                        </a:rPr>
                        <a:t> BREAK</a:t>
                      </a:r>
                      <a:endParaRPr lang="fr-BE" sz="1100" dirty="0">
                        <a:solidFill>
                          <a:srgbClr val="7030A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7219" marR="7219" marT="7219" marB="7219">
                    <a:solidFill>
                      <a:schemeClr val="bg1"/>
                    </a:solidFill>
                  </a:tcPr>
                </a:tc>
              </a:tr>
              <a:tr h="1027089">
                <a:tc>
                  <a:txBody>
                    <a:bodyPr/>
                    <a:lstStyle/>
                    <a:p>
                      <a:pPr marR="144145" algn="l"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10H50-11H40</a:t>
                      </a:r>
                      <a:endParaRPr lang="fr-BE" sz="1100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fr-BE" sz="1100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fr-FR" sz="1100" dirty="0" smtClean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fr-BE" sz="1100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11H40-12H00</a:t>
                      </a:r>
                      <a:endParaRPr lang="fr-BE" sz="1100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fr-BE" sz="1100" dirty="0">
                        <a:solidFill>
                          <a:srgbClr val="FFFFFF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7219" marR="7219" marT="7219" marB="721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Physical health inequalities due to severe and non-severe mental illness</a:t>
                      </a:r>
                      <a:endParaRPr lang="fr-BE" sz="1100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  <a:p>
                      <a:pPr marL="171450" indent="-171450" algn="l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A. Mitchell</a:t>
                      </a:r>
                      <a:endParaRPr lang="fr-BE" sz="1100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fr-BE" sz="1100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Discussion</a:t>
                      </a:r>
                      <a:endParaRPr lang="fr-BE" sz="1100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  <a:p>
                      <a:pPr marL="171450" indent="-171450" algn="l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I. Merckaert</a:t>
                      </a:r>
                      <a:endParaRPr lang="fr-BE" sz="1100" dirty="0">
                        <a:solidFill>
                          <a:srgbClr val="FFFFFF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7219" marR="7219" marT="7219" marB="7219">
                    <a:solidFill>
                      <a:schemeClr val="bg1"/>
                    </a:solidFill>
                  </a:tcPr>
                </a:tc>
              </a:tr>
              <a:tr h="351988">
                <a:tc>
                  <a:txBody>
                    <a:bodyPr/>
                    <a:lstStyle/>
                    <a:p>
                      <a:pPr marR="144145" algn="l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fr-BE" sz="1100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  <a:p>
                      <a:pPr marR="144145" algn="l"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12H00-13H30</a:t>
                      </a:r>
                      <a:endParaRPr lang="fr-BE" sz="1100" dirty="0">
                        <a:solidFill>
                          <a:srgbClr val="FFFFFF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7219" marR="7219" marT="7219" marB="721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fr-BE" sz="1100" dirty="0">
                        <a:solidFill>
                          <a:srgbClr val="7030A0"/>
                        </a:solidFill>
                        <a:effectLst/>
                        <a:latin typeface="+mj-lt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solidFill>
                            <a:srgbClr val="7030A0"/>
                          </a:solidFill>
                          <a:effectLst/>
                          <a:latin typeface="+mj-lt"/>
                        </a:rPr>
                        <a:t>LUNCH</a:t>
                      </a:r>
                      <a:endParaRPr lang="fr-BE" sz="1100" dirty="0">
                        <a:solidFill>
                          <a:srgbClr val="7030A0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7219" marR="7219" marT="7219" marB="7219">
                    <a:solidFill>
                      <a:schemeClr val="bg1"/>
                    </a:solidFill>
                  </a:tcPr>
                </a:tc>
              </a:tr>
              <a:tr h="1364640">
                <a:tc>
                  <a:txBody>
                    <a:bodyPr/>
                    <a:lstStyle/>
                    <a:p>
                      <a:pPr marR="144145" algn="l"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fr-BE" sz="1100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  <a:p>
                      <a:pPr marR="144145" algn="l"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13H30-14H20</a:t>
                      </a:r>
                      <a:endParaRPr lang="fr-BE" sz="1100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fr-BE" sz="1100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fr-FR" sz="1100" dirty="0" smtClean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fr-BE" sz="1100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14H20-14H50</a:t>
                      </a:r>
                      <a:endParaRPr lang="fr-BE" sz="1100" dirty="0">
                        <a:solidFill>
                          <a:srgbClr val="FFFFFF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7219" marR="7219" marT="7219" marB="721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fr-BE" sz="1100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Getting published in liaison psychiatry and psycho-oncology; career perspective</a:t>
                      </a:r>
                      <a:endParaRPr lang="fr-BE" sz="1100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  <a:p>
                      <a:pPr marL="171450" indent="-171450" algn="l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100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A. Mitchell</a:t>
                      </a:r>
                      <a:endParaRPr lang="fr-BE" sz="1100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fr-BE" sz="1100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Discussion</a:t>
                      </a:r>
                      <a:endParaRPr lang="fr-BE" sz="1100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  <a:p>
                      <a:pPr marL="171450" indent="-171450" algn="l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100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I. Merckaert</a:t>
                      </a:r>
                      <a:endParaRPr lang="fr-BE" sz="1100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fr-BE" sz="1100" dirty="0">
                        <a:solidFill>
                          <a:srgbClr val="FFFFFF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7219" marR="7219" marT="7219" marB="7219">
                    <a:solidFill>
                      <a:schemeClr val="bg1"/>
                    </a:solidFill>
                  </a:tcPr>
                </a:tc>
              </a:tr>
              <a:tr h="520764">
                <a:tc>
                  <a:txBody>
                    <a:bodyPr/>
                    <a:lstStyle/>
                    <a:p>
                      <a:pPr marR="144145" algn="l">
                        <a:spcAft>
                          <a:spcPts val="0"/>
                        </a:spcAft>
                      </a:pPr>
                      <a:r>
                        <a:rPr lang="fr-FR" sz="1100" dirty="0" smtClean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15H00 </a:t>
                      </a:r>
                      <a:endParaRPr lang="fr-BE" sz="1100" dirty="0">
                        <a:solidFill>
                          <a:srgbClr val="FFFFFF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7219" marR="7219" marT="7219" marB="721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dirty="0" err="1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Closing</a:t>
                      </a:r>
                      <a:r>
                        <a:rPr lang="fr-FR" sz="1100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fr-FR" sz="1100" dirty="0" err="1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Remarks</a:t>
                      </a:r>
                      <a:endParaRPr lang="fr-BE" sz="1100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  <a:p>
                      <a:pPr marL="171450" indent="-171450" algn="l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100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I. Merckaert</a:t>
                      </a:r>
                      <a:endParaRPr lang="fr-BE" sz="1100" dirty="0">
                        <a:solidFill>
                          <a:srgbClr val="FFFFFF"/>
                        </a:solidFill>
                        <a:effectLst/>
                        <a:latin typeface="+mj-lt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fr-BE" sz="1100" dirty="0">
                        <a:solidFill>
                          <a:srgbClr val="FFFFFF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7219" marR="7219" marT="7219" marB="7219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47705" y="5414448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BE"/>
          </a:p>
        </p:txBody>
      </p:sp>
      <p:sp>
        <p:nvSpPr>
          <p:cNvPr id="9" name="ZoneTexte 8"/>
          <p:cNvSpPr txBox="1"/>
          <p:nvPr/>
        </p:nvSpPr>
        <p:spPr>
          <a:xfrm>
            <a:off x="921121" y="9617197"/>
            <a:ext cx="2607961" cy="1384995"/>
          </a:xfrm>
          <a:prstGeom prst="rect">
            <a:avLst/>
          </a:prstGeom>
          <a:solidFill>
            <a:srgbClr val="FFFF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marL="285736" indent="-285736">
              <a:buFont typeface="Arial" panose="020B0604020202020204" pitchFamily="34" charset="0"/>
              <a:buChar char="•"/>
            </a:pPr>
            <a:r>
              <a:rPr lang="fr-FR" sz="1200" b="1" dirty="0" err="1">
                <a:solidFill>
                  <a:srgbClr val="7030A0"/>
                </a:solidFill>
              </a:rPr>
              <a:t>Address</a:t>
            </a:r>
            <a:r>
              <a:rPr lang="fr-FR" sz="1200" b="1" dirty="0">
                <a:solidFill>
                  <a:srgbClr val="7030A0"/>
                </a:solidFill>
              </a:rPr>
              <a:t>: </a:t>
            </a:r>
            <a:r>
              <a:rPr lang="fr-FR" sz="1200" dirty="0">
                <a:solidFill>
                  <a:srgbClr val="7030A0"/>
                </a:solidFill>
              </a:rPr>
              <a:t>ULB, </a:t>
            </a:r>
            <a:r>
              <a:rPr lang="fr-FR" sz="1200" dirty="0" smtClean="0">
                <a:solidFill>
                  <a:srgbClr val="7030A0"/>
                </a:solidFill>
              </a:rPr>
              <a:t>avenue A</a:t>
            </a:r>
            <a:r>
              <a:rPr lang="fr-FR" sz="1200" dirty="0">
                <a:solidFill>
                  <a:srgbClr val="7030A0"/>
                </a:solidFill>
              </a:rPr>
              <a:t>. </a:t>
            </a:r>
            <a:r>
              <a:rPr lang="fr-FR" sz="1200" dirty="0" err="1">
                <a:solidFill>
                  <a:srgbClr val="7030A0"/>
                </a:solidFill>
              </a:rPr>
              <a:t>Depage</a:t>
            </a:r>
            <a:r>
              <a:rPr lang="fr-FR" sz="1200" dirty="0">
                <a:solidFill>
                  <a:srgbClr val="7030A0"/>
                </a:solidFill>
              </a:rPr>
              <a:t>, 30, 1050 Brussels,</a:t>
            </a:r>
            <a:r>
              <a:rPr lang="fr-FR" sz="1200" dirty="0">
                <a:solidFill>
                  <a:srgbClr val="7030A0"/>
                </a:solidFill>
              </a:rPr>
              <a:t> building D, </a:t>
            </a:r>
            <a:r>
              <a:rPr lang="fr-FR" sz="1200" dirty="0">
                <a:solidFill>
                  <a:srgbClr val="7030A0"/>
                </a:solidFill>
              </a:rPr>
              <a:t>DC2-206</a:t>
            </a:r>
          </a:p>
          <a:p>
            <a:pPr marL="285736" indent="-285736">
              <a:buFont typeface="Arial" panose="020B0604020202020204" pitchFamily="34" charset="0"/>
              <a:buChar char="•"/>
            </a:pPr>
            <a:r>
              <a:rPr lang="fr-FR" sz="1200" b="1" dirty="0" err="1">
                <a:solidFill>
                  <a:srgbClr val="7030A0"/>
                </a:solidFill>
              </a:rPr>
              <a:t>Coordinator</a:t>
            </a:r>
            <a:r>
              <a:rPr lang="fr-FR" sz="1200" b="1" dirty="0">
                <a:solidFill>
                  <a:srgbClr val="7030A0"/>
                </a:solidFill>
              </a:rPr>
              <a:t> : </a:t>
            </a:r>
            <a:r>
              <a:rPr lang="fr-FR" sz="1200" dirty="0" smtClean="0">
                <a:solidFill>
                  <a:srgbClr val="7030A0"/>
                </a:solidFill>
              </a:rPr>
              <a:t>I. Merckaert </a:t>
            </a:r>
            <a:r>
              <a:rPr lang="fr-FR" sz="1200" dirty="0">
                <a:solidFill>
                  <a:srgbClr val="7030A0"/>
                </a:solidFill>
              </a:rPr>
              <a:t>: 0032 478 843 502</a:t>
            </a:r>
          </a:p>
          <a:p>
            <a:pPr marL="285736" indent="-285736"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rgbClr val="7030A0"/>
                </a:solidFill>
              </a:rPr>
              <a:t>Information and registration: </a:t>
            </a:r>
            <a:r>
              <a:rPr lang="fr-FR" sz="1200" dirty="0">
                <a:solidFill>
                  <a:srgbClr val="7030A0"/>
                </a:solidFill>
              </a:rPr>
              <a:t>C.P.O.: 0032 2 538 03 27</a:t>
            </a:r>
            <a:endParaRPr lang="fr-BE" sz="1200" dirty="0">
              <a:solidFill>
                <a:srgbClr val="7030A0"/>
              </a:solidFill>
            </a:endParaRPr>
          </a:p>
        </p:txBody>
      </p:sp>
      <p:pic>
        <p:nvPicPr>
          <p:cNvPr id="7" name="Image 6" descr="plan_ulb-850f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18234" y="9617197"/>
            <a:ext cx="1963830" cy="13860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7232" y="10822192"/>
            <a:ext cx="180000" cy="18000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4996352" y="9961048"/>
            <a:ext cx="72000" cy="7200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5346576" y="10769028"/>
            <a:ext cx="72000" cy="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632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irection Ion">
  <a:themeElements>
    <a:clrScheme name="Personnalisé 4">
      <a:dk1>
        <a:sysClr val="windowText" lastClr="000000"/>
      </a:dk1>
      <a:lt1>
        <a:srgbClr val="7DDB0B"/>
      </a:lt1>
      <a:dk2>
        <a:srgbClr val="3B3059"/>
      </a:dk2>
      <a:lt2>
        <a:srgbClr val="EBEBEB"/>
      </a:lt2>
      <a:accent1>
        <a:srgbClr val="FFC000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Direction 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irection 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203</TotalTime>
  <Words>129</Words>
  <Application>Microsoft Office PowerPoint</Application>
  <PresentationFormat>Grand écran</PresentationFormat>
  <Paragraphs>113</Paragraphs>
  <Slides>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8" baseType="lpstr">
      <vt:lpstr>Arial</vt:lpstr>
      <vt:lpstr>Century Gothic</vt:lpstr>
      <vt:lpstr>Times New Roman</vt:lpstr>
      <vt:lpstr>Wingdings 3</vt:lpstr>
      <vt:lpstr>Direction Ion</vt:lpstr>
      <vt:lpstr>13 &amp; 14 january 2017  Advances in Psycho-oncology :  </vt:lpstr>
      <vt:lpstr>FRIDAY 13 JANUARY PROGRAM</vt:lpstr>
      <vt:lpstr>SATURDAY 14 JANUARY PROGRAM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Angelique</dc:creator>
  <cp:lastModifiedBy>Angelique</cp:lastModifiedBy>
  <cp:revision>39</cp:revision>
  <cp:lastPrinted>2016-12-23T11:09:21Z</cp:lastPrinted>
  <dcterms:created xsi:type="dcterms:W3CDTF">2016-12-20T13:17:48Z</dcterms:created>
  <dcterms:modified xsi:type="dcterms:W3CDTF">2016-12-23T11:10:34Z</dcterms:modified>
</cp:coreProperties>
</file>